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86" r:id="rId6"/>
    <p:sldMasterId id="2147483712" r:id="rId7"/>
  </p:sldMasterIdLst>
  <p:notesMasterIdLst>
    <p:notesMasterId r:id="rId59"/>
  </p:notesMasterIdLst>
  <p:sldIdLst>
    <p:sldId id="2032" r:id="rId8"/>
    <p:sldId id="2006" r:id="rId9"/>
    <p:sldId id="2079" r:id="rId10"/>
    <p:sldId id="2147374190" r:id="rId11"/>
    <p:sldId id="2078" r:id="rId12"/>
    <p:sldId id="2147374491" r:id="rId13"/>
    <p:sldId id="2225" r:id="rId14"/>
    <p:sldId id="2147374744" r:id="rId15"/>
    <p:sldId id="2147374723" r:id="rId16"/>
    <p:sldId id="2147374756" r:id="rId17"/>
    <p:sldId id="2147374711" r:id="rId18"/>
    <p:sldId id="2147374725" r:id="rId19"/>
    <p:sldId id="2147374763" r:id="rId20"/>
    <p:sldId id="2147374775" r:id="rId21"/>
    <p:sldId id="2147374794" r:id="rId22"/>
    <p:sldId id="2147374776" r:id="rId23"/>
    <p:sldId id="2147374777" r:id="rId24"/>
    <p:sldId id="2147374778" r:id="rId25"/>
    <p:sldId id="2147374779" r:id="rId26"/>
    <p:sldId id="2147374780" r:id="rId27"/>
    <p:sldId id="2147374781" r:id="rId28"/>
    <p:sldId id="2147374784" r:id="rId29"/>
    <p:sldId id="2147374782" r:id="rId30"/>
    <p:sldId id="2147374694" r:id="rId31"/>
    <p:sldId id="2147374785" r:id="rId32"/>
    <p:sldId id="2147374786" r:id="rId33"/>
    <p:sldId id="2147374787" r:id="rId34"/>
    <p:sldId id="2147374788" r:id="rId35"/>
    <p:sldId id="2147374789" r:id="rId36"/>
    <p:sldId id="2147374790" r:id="rId37"/>
    <p:sldId id="2147374791" r:id="rId38"/>
    <p:sldId id="2147374792" r:id="rId39"/>
    <p:sldId id="2147374793" r:id="rId40"/>
    <p:sldId id="2147374688" r:id="rId41"/>
    <p:sldId id="2147374772" r:id="rId42"/>
    <p:sldId id="2147374731" r:id="rId43"/>
    <p:sldId id="2147374740" r:id="rId44"/>
    <p:sldId id="2147374795" r:id="rId45"/>
    <p:sldId id="2147374773" r:id="rId46"/>
    <p:sldId id="2147374292" r:id="rId47"/>
    <p:sldId id="2147374677" r:id="rId48"/>
    <p:sldId id="2147374647" r:id="rId49"/>
    <p:sldId id="2147374649" r:id="rId50"/>
    <p:sldId id="2147374659" r:id="rId51"/>
    <p:sldId id="2147374760" r:id="rId52"/>
    <p:sldId id="2147374682" r:id="rId53"/>
    <p:sldId id="2147374774" r:id="rId54"/>
    <p:sldId id="2147374684" r:id="rId55"/>
    <p:sldId id="2147374759" r:id="rId56"/>
    <p:sldId id="2147374263" r:id="rId57"/>
    <p:sldId id="1460" r:id="rId58"/>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706"/>
  </p:normalViewPr>
  <p:slideViewPr>
    <p:cSldViewPr snapToGrid="0">
      <p:cViewPr varScale="1">
        <p:scale>
          <a:sx n="70" d="100"/>
          <a:sy n="70" d="100"/>
        </p:scale>
        <p:origin x="2328" y="846"/>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6BD3B4D2-4864-463A-B07C-2EB70845EE2F}" type="datetimeFigureOut">
              <a:rPr lang="en-US" smtClean="0"/>
              <a:t>6/11/2026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77626609-55DC-48B6-95FD-D13FD3A7CCCF}" type="slidenum">
              <a:rPr lang="en-US" smtClean="0"/>
              <a:t>‹#›</a:t>
            </a:fld>
            <a:endParaRPr lang="en-US"/>
          </a:p>
        </p:txBody>
      </p:sp>
    </p:spTree>
    <p:extLst>
      <p:ext uri="{BB962C8B-B14F-4D97-AF65-F5344CB8AC3E}">
        <p14:creationId xmlns:p14="http://schemas.microsoft.com/office/powerpoint/2010/main" val="1816959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D41967-6CAC-48D7-8589-F9832CDED86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00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23270" rtl="0" eaLnBrk="1" fontAlgn="auto" latinLnBrk="0" hangingPunct="1">
              <a:lnSpc>
                <a:spcPct val="100000"/>
              </a:lnSpc>
              <a:spcBef>
                <a:spcPts val="0"/>
              </a:spcBef>
              <a:spcAft>
                <a:spcPts val="0"/>
              </a:spcAft>
              <a:buClrTx/>
              <a:buSzTx/>
              <a:buFontTx/>
              <a:buNone/>
              <a:tabLst/>
              <a:defRPr/>
            </a:pPr>
            <a:fld id="{77626609-55DC-48B6-95FD-D13FD3A7CCC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327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8130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16BBE-A182-2851-B8FB-F149E52BC4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132EFE-B155-CCE6-EEAC-998B31F710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073435-0A43-C4F7-8ABD-7FFF3922011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B7B4503-C69E-F656-22CC-53F125F707D1}"/>
              </a:ext>
            </a:extLst>
          </p:cNvPr>
          <p:cNvSpPr>
            <a:spLocks noGrp="1"/>
          </p:cNvSpPr>
          <p:nvPr>
            <p:ph type="sldNum" sz="quarter" idx="5"/>
          </p:nvPr>
        </p:nvSpPr>
        <p:spPr/>
        <p:txBody>
          <a:bodyPr/>
          <a:lstStyle/>
          <a:p>
            <a:pPr marL="0" marR="0" lvl="0" indent="0" algn="r" defTabSz="923183" rtl="0" eaLnBrk="1" fontAlgn="auto" latinLnBrk="0" hangingPunct="1">
              <a:lnSpc>
                <a:spcPct val="100000"/>
              </a:lnSpc>
              <a:spcBef>
                <a:spcPts val="0"/>
              </a:spcBef>
              <a:spcAft>
                <a:spcPts val="0"/>
              </a:spcAft>
              <a:buClrTx/>
              <a:buSzTx/>
              <a:buFontTx/>
              <a:buNone/>
              <a:tabLst/>
              <a:defRPr/>
            </a:pPr>
            <a:fld id="{77626609-55DC-48B6-95FD-D13FD3A7CCC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3183"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1301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0CDCE-6443-E8BB-C28E-E8BAF4BAFE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AD570D-D661-B848-04DC-652DF9769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65C863-8FAF-7F1E-742E-C8BFD764412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482134-6E74-A295-56B3-2A8016053361}"/>
              </a:ext>
            </a:extLst>
          </p:cNvPr>
          <p:cNvSpPr>
            <a:spLocks noGrp="1"/>
          </p:cNvSpPr>
          <p:nvPr>
            <p:ph type="sldNum" sz="quarter" idx="5"/>
          </p:nvPr>
        </p:nvSpPr>
        <p:spPr/>
        <p:txBody>
          <a:bodyPr/>
          <a:lstStyle/>
          <a:p>
            <a:pPr marL="0" marR="0" lvl="0" indent="0" algn="r" defTabSz="923270" rtl="0" eaLnBrk="1" fontAlgn="auto" latinLnBrk="0" hangingPunct="1">
              <a:lnSpc>
                <a:spcPct val="100000"/>
              </a:lnSpc>
              <a:spcBef>
                <a:spcPts val="0"/>
              </a:spcBef>
              <a:spcAft>
                <a:spcPts val="0"/>
              </a:spcAft>
              <a:buClrTx/>
              <a:buSzTx/>
              <a:buFontTx/>
              <a:buNone/>
              <a:tabLst/>
              <a:defRPr/>
            </a:pPr>
            <a:fld id="{77626609-55DC-48B6-95FD-D13FD3A7CCC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327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2058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4F9D4-1B72-D92B-D3E9-B870D2C9B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0B3003-00D4-8B7A-F241-E2957E82AF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AC558F-24B6-8613-DD67-9A4579294C1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F7FA8D4-1B18-E293-13D7-82BB4595E711}"/>
              </a:ext>
            </a:extLst>
          </p:cNvPr>
          <p:cNvSpPr>
            <a:spLocks noGrp="1"/>
          </p:cNvSpPr>
          <p:nvPr>
            <p:ph type="sldNum" sz="quarter" idx="5"/>
          </p:nvPr>
        </p:nvSpPr>
        <p:spPr/>
        <p:txBody>
          <a:bodyPr/>
          <a:lstStyle/>
          <a:p>
            <a:pPr marL="0" marR="0" lvl="0" indent="0" algn="r" defTabSz="923270" rtl="0" eaLnBrk="1" fontAlgn="auto" latinLnBrk="0" hangingPunct="1">
              <a:lnSpc>
                <a:spcPct val="100000"/>
              </a:lnSpc>
              <a:spcBef>
                <a:spcPts val="0"/>
              </a:spcBef>
              <a:spcAft>
                <a:spcPts val="0"/>
              </a:spcAft>
              <a:buClrTx/>
              <a:buSzTx/>
              <a:buFontTx/>
              <a:buNone/>
              <a:tabLst/>
              <a:defRPr/>
            </a:pPr>
            <a:fld id="{77626609-55DC-48B6-95FD-D13FD3A7CCC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327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881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88FAD-B65C-5413-BF09-50784FED9F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C6A0A2-7BE8-6109-A2FB-6E7888337F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60A84E-A135-3250-AD84-AD7488F434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26D12D-D86B-B490-D0FD-E2EC708CDE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626609-55DC-48B6-95FD-D13FD3A7CC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0768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0CDCE-6443-E8BB-C28E-E8BAF4BAFE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AD570D-D661-B848-04DC-652DF9769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65C863-8FAF-7F1E-742E-C8BFD764412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482134-6E74-A295-56B3-2A8016053361}"/>
              </a:ext>
            </a:extLst>
          </p:cNvPr>
          <p:cNvSpPr>
            <a:spLocks noGrp="1"/>
          </p:cNvSpPr>
          <p:nvPr>
            <p:ph type="sldNum" sz="quarter" idx="5"/>
          </p:nvPr>
        </p:nvSpPr>
        <p:spPr/>
        <p:txBody>
          <a:bodyPr/>
          <a:lstStyle/>
          <a:p>
            <a:pPr marL="0" marR="0" lvl="0" indent="0" algn="r" defTabSz="923270" rtl="0" eaLnBrk="1" fontAlgn="auto" latinLnBrk="0" hangingPunct="1">
              <a:lnSpc>
                <a:spcPct val="100000"/>
              </a:lnSpc>
              <a:spcBef>
                <a:spcPts val="0"/>
              </a:spcBef>
              <a:spcAft>
                <a:spcPts val="0"/>
              </a:spcAft>
              <a:buClrTx/>
              <a:buSzTx/>
              <a:buFontTx/>
              <a:buNone/>
              <a:tabLst/>
              <a:defRPr/>
            </a:pPr>
            <a:fld id="{77626609-55DC-48B6-95FD-D13FD3A7CCC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327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2058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626609-55DC-48B6-95FD-D13FD3A7CCCF}" type="slidenum">
              <a:rPr lang="en-US" smtClean="0"/>
              <a:t>51</a:t>
            </a:fld>
            <a:endParaRPr lang="en-US"/>
          </a:p>
        </p:txBody>
      </p:sp>
    </p:spTree>
    <p:extLst>
      <p:ext uri="{BB962C8B-B14F-4D97-AF65-F5344CB8AC3E}">
        <p14:creationId xmlns:p14="http://schemas.microsoft.com/office/powerpoint/2010/main" val="1782563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79B9C-A4F7-FF9A-8629-3A4009A4D9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F52607D-B323-CF6A-04AE-DC70DD0AC6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2FDFD9-0DD8-851C-7141-F0F804C6BDA5}"/>
              </a:ext>
            </a:extLst>
          </p:cNvPr>
          <p:cNvSpPr>
            <a:spLocks noGrp="1"/>
          </p:cNvSpPr>
          <p:nvPr>
            <p:ph type="dt" sz="half" idx="10"/>
          </p:nvPr>
        </p:nvSpPr>
        <p:spPr/>
        <p:txBody>
          <a:bodyPr/>
          <a:lstStyle/>
          <a:p>
            <a:fld id="{3EB5C1B6-C178-4040-A0E9-8487F62968A4}" type="datetimeFigureOut">
              <a:rPr lang="en-US" smtClean="0"/>
              <a:t>6/11/2026</a:t>
            </a:fld>
            <a:endParaRPr lang="en-US"/>
          </a:p>
        </p:txBody>
      </p:sp>
      <p:sp>
        <p:nvSpPr>
          <p:cNvPr id="5" name="Footer Placeholder 4">
            <a:extLst>
              <a:ext uri="{FF2B5EF4-FFF2-40B4-BE49-F238E27FC236}">
                <a16:creationId xmlns:a16="http://schemas.microsoft.com/office/drawing/2014/main" id="{01C65222-A2DA-82BD-CBF4-38C8BD452E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00FAEA-1835-7CE9-FF2E-49059A2B52B2}"/>
              </a:ext>
            </a:extLst>
          </p:cNvPr>
          <p:cNvSpPr>
            <a:spLocks noGrp="1"/>
          </p:cNvSpPr>
          <p:nvPr>
            <p:ph type="sldNum" sz="quarter" idx="12"/>
          </p:nvPr>
        </p:nvSpPr>
        <p:spPr/>
        <p:txBody>
          <a:bodyPr/>
          <a:lstStyle/>
          <a:p>
            <a:fld id="{593F0400-3364-4E87-B711-74684402712B}" type="slidenum">
              <a:rPr lang="en-US" smtClean="0"/>
              <a:t>‹#›</a:t>
            </a:fld>
            <a:endParaRPr lang="en-US"/>
          </a:p>
        </p:txBody>
      </p:sp>
    </p:spTree>
    <p:extLst>
      <p:ext uri="{BB962C8B-B14F-4D97-AF65-F5344CB8AC3E}">
        <p14:creationId xmlns:p14="http://schemas.microsoft.com/office/powerpoint/2010/main" val="2862880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6DD77-155B-62A6-BBCC-D7FE8E03E1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7948015-5C08-2EEB-1D35-C151FD7876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3D482B-9DE8-F182-A579-F20D4A3C1200}"/>
              </a:ext>
            </a:extLst>
          </p:cNvPr>
          <p:cNvSpPr>
            <a:spLocks noGrp="1"/>
          </p:cNvSpPr>
          <p:nvPr>
            <p:ph type="dt" sz="half" idx="10"/>
          </p:nvPr>
        </p:nvSpPr>
        <p:spPr/>
        <p:txBody>
          <a:bodyPr/>
          <a:lstStyle/>
          <a:p>
            <a:fld id="{3EB5C1B6-C178-4040-A0E9-8487F62968A4}" type="datetimeFigureOut">
              <a:rPr lang="en-US" smtClean="0"/>
              <a:t>6/11/2026</a:t>
            </a:fld>
            <a:endParaRPr lang="en-US"/>
          </a:p>
        </p:txBody>
      </p:sp>
      <p:sp>
        <p:nvSpPr>
          <p:cNvPr id="5" name="Footer Placeholder 4">
            <a:extLst>
              <a:ext uri="{FF2B5EF4-FFF2-40B4-BE49-F238E27FC236}">
                <a16:creationId xmlns:a16="http://schemas.microsoft.com/office/drawing/2014/main" id="{A28713D2-E859-56AD-43EF-B25E4808BE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5381B3-2EA2-B436-4BD6-D5044D08F516}"/>
              </a:ext>
            </a:extLst>
          </p:cNvPr>
          <p:cNvSpPr>
            <a:spLocks noGrp="1"/>
          </p:cNvSpPr>
          <p:nvPr>
            <p:ph type="sldNum" sz="quarter" idx="12"/>
          </p:nvPr>
        </p:nvSpPr>
        <p:spPr/>
        <p:txBody>
          <a:bodyPr/>
          <a:lstStyle/>
          <a:p>
            <a:fld id="{593F0400-3364-4E87-B711-74684402712B}" type="slidenum">
              <a:rPr lang="en-US" smtClean="0"/>
              <a:t>‹#›</a:t>
            </a:fld>
            <a:endParaRPr lang="en-US"/>
          </a:p>
        </p:txBody>
      </p:sp>
    </p:spTree>
    <p:extLst>
      <p:ext uri="{BB962C8B-B14F-4D97-AF65-F5344CB8AC3E}">
        <p14:creationId xmlns:p14="http://schemas.microsoft.com/office/powerpoint/2010/main" val="305535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0BBB35-BEF5-9BDD-6F3C-1EB7B7E6CA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E18C40F-94A9-3E2E-E215-0CBA3F7E4A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B52E9D-A8DF-2281-F0A8-C641564C1766}"/>
              </a:ext>
            </a:extLst>
          </p:cNvPr>
          <p:cNvSpPr>
            <a:spLocks noGrp="1"/>
          </p:cNvSpPr>
          <p:nvPr>
            <p:ph type="dt" sz="half" idx="10"/>
          </p:nvPr>
        </p:nvSpPr>
        <p:spPr/>
        <p:txBody>
          <a:bodyPr/>
          <a:lstStyle/>
          <a:p>
            <a:fld id="{3EB5C1B6-C178-4040-A0E9-8487F62968A4}" type="datetimeFigureOut">
              <a:rPr lang="en-US" smtClean="0"/>
              <a:t>6/11/2026</a:t>
            </a:fld>
            <a:endParaRPr lang="en-US"/>
          </a:p>
        </p:txBody>
      </p:sp>
      <p:sp>
        <p:nvSpPr>
          <p:cNvPr id="5" name="Footer Placeholder 4">
            <a:extLst>
              <a:ext uri="{FF2B5EF4-FFF2-40B4-BE49-F238E27FC236}">
                <a16:creationId xmlns:a16="http://schemas.microsoft.com/office/drawing/2014/main" id="{D7FDB572-9A03-9790-B4F5-A301317C76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6F62F4-68CA-9205-186A-E98599EE9AAD}"/>
              </a:ext>
            </a:extLst>
          </p:cNvPr>
          <p:cNvSpPr>
            <a:spLocks noGrp="1"/>
          </p:cNvSpPr>
          <p:nvPr>
            <p:ph type="sldNum" sz="quarter" idx="12"/>
          </p:nvPr>
        </p:nvSpPr>
        <p:spPr/>
        <p:txBody>
          <a:bodyPr/>
          <a:lstStyle/>
          <a:p>
            <a:fld id="{593F0400-3364-4E87-B711-74684402712B}" type="slidenum">
              <a:rPr lang="en-US" smtClean="0"/>
              <a:t>‹#›</a:t>
            </a:fld>
            <a:endParaRPr lang="en-US"/>
          </a:p>
        </p:txBody>
      </p:sp>
    </p:spTree>
    <p:extLst>
      <p:ext uri="{BB962C8B-B14F-4D97-AF65-F5344CB8AC3E}">
        <p14:creationId xmlns:p14="http://schemas.microsoft.com/office/powerpoint/2010/main" val="1643028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 Intro Slide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0" name="Picture 9">
            <a:extLst>
              <a:ext uri="{FF2B5EF4-FFF2-40B4-BE49-F238E27FC236}">
                <a16:creationId xmlns:a16="http://schemas.microsoft.com/office/drawing/2014/main" id="{ACF7C4BC-3865-A342-A7A3-C874F04EFDC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379396"/>
            <a:ext cx="2104204" cy="1001949"/>
          </a:xfrm>
          <a:prstGeom prst="rect">
            <a:avLst/>
          </a:prstGeom>
        </p:spPr>
      </p:pic>
      <p:sp>
        <p:nvSpPr>
          <p:cNvPr id="12" name="TextBox 11">
            <a:extLst>
              <a:ext uri="{FF2B5EF4-FFF2-40B4-BE49-F238E27FC236}">
                <a16:creationId xmlns:a16="http://schemas.microsoft.com/office/drawing/2014/main" id="{EB00BAA9-C1C4-3B4F-885F-F222E9FA0514}"/>
              </a:ext>
            </a:extLst>
          </p:cNvPr>
          <p:cNvSpPr txBox="1"/>
          <p:nvPr userDrawn="1"/>
        </p:nvSpPr>
        <p:spPr>
          <a:xfrm>
            <a:off x="383969" y="709644"/>
            <a:ext cx="11424062" cy="1107996"/>
          </a:xfrm>
          <a:prstGeom prst="rect">
            <a:avLst/>
          </a:prstGeom>
          <a:noFill/>
        </p:spPr>
        <p:txBody>
          <a:bodyPr wrap="square" rtlCol="0">
            <a:spAutoFit/>
          </a:bodyPr>
          <a:lstStyle/>
          <a:p>
            <a:pPr algn="ctr"/>
            <a:r>
              <a:rPr lang="en-US" sz="6600" b="1" cap="all" baseline="0" dirty="0">
                <a:solidFill>
                  <a:srgbClr val="002060"/>
                </a:solidFill>
                <a:latin typeface="+mj-lt"/>
              </a:rPr>
              <a:t>Presentation</a:t>
            </a:r>
            <a:r>
              <a:rPr lang="en-US" sz="6600" b="1" cap="all" dirty="0">
                <a:solidFill>
                  <a:srgbClr val="002060"/>
                </a:solidFill>
                <a:latin typeface="+mj-lt"/>
              </a:rPr>
              <a:t> Title</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2338648" y="1864885"/>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C8D9A76-764D-4243-BE8A-AFC03BBA7113}"/>
              </a:ext>
            </a:extLst>
          </p:cNvPr>
          <p:cNvSpPr>
            <a:spLocks noGrp="1"/>
          </p:cNvSpPr>
          <p:nvPr>
            <p:ph type="body" sz="quarter" idx="10" hasCustomPrompt="1"/>
          </p:nvPr>
        </p:nvSpPr>
        <p:spPr>
          <a:xfrm>
            <a:off x="2338649" y="2139210"/>
            <a:ext cx="7514704" cy="2500702"/>
          </a:xfrm>
          <a:prstGeom prst="rect">
            <a:avLst/>
          </a:prstGeom>
        </p:spPr>
        <p:txBody>
          <a:bodyPr/>
          <a:lstStyle>
            <a:lvl1pPr marL="0" indent="0" algn="ctr">
              <a:buNone/>
              <a:defRPr>
                <a:latin typeface="Source Sans Pro" panose="020B0503030403020204" pitchFamily="34" charset="0"/>
              </a:defRPr>
            </a:lvl1pPr>
            <a:lvl2pPr marL="548640" indent="0">
              <a:buNone/>
              <a:defRPr/>
            </a:lvl2pPr>
          </a:lstStyle>
          <a:p>
            <a:pPr lvl="0"/>
            <a:r>
              <a:rPr lang="en-US" dirty="0"/>
              <a:t>Vestibulum ante ipsum </a:t>
            </a:r>
            <a:r>
              <a:rPr lang="en-US" dirty="0" err="1"/>
              <a:t>primis</a:t>
            </a:r>
            <a:r>
              <a:rPr lang="en-US" dirty="0"/>
              <a:t> in </a:t>
            </a:r>
            <a:r>
              <a:rPr lang="en-US" dirty="0" err="1"/>
              <a:t>faucibus</a:t>
            </a:r>
            <a:r>
              <a:rPr lang="en-US" dirty="0"/>
              <a:t> </a:t>
            </a:r>
            <a:r>
              <a:rPr lang="en-US" dirty="0" err="1"/>
              <a:t>orci</a:t>
            </a:r>
            <a:r>
              <a:rPr lang="en-US" dirty="0"/>
              <a:t> </a:t>
            </a:r>
            <a:r>
              <a:rPr lang="en-US" dirty="0" err="1"/>
              <a:t>luctus</a:t>
            </a:r>
            <a:r>
              <a:rPr lang="en-US" dirty="0"/>
              <a:t> et </a:t>
            </a:r>
            <a:r>
              <a:rPr lang="en-US" dirty="0" err="1"/>
              <a:t>ultrices</a:t>
            </a:r>
            <a:r>
              <a:rPr lang="en-US" dirty="0"/>
              <a:t> </a:t>
            </a:r>
            <a:r>
              <a:rPr lang="en-US" dirty="0" err="1"/>
              <a:t>posuere</a:t>
            </a:r>
            <a:r>
              <a:rPr lang="en-US" dirty="0"/>
              <a:t> </a:t>
            </a:r>
            <a:r>
              <a:rPr lang="en-US" dirty="0" err="1"/>
              <a:t>cubilia</a:t>
            </a:r>
            <a:r>
              <a:rPr lang="en-US" dirty="0"/>
              <a:t> Curae; </a:t>
            </a:r>
            <a:r>
              <a:rPr lang="en-US" dirty="0" err="1"/>
              <a:t>Fusce</a:t>
            </a:r>
            <a:r>
              <a:rPr lang="en-US" dirty="0"/>
              <a:t> id </a:t>
            </a:r>
            <a:r>
              <a:rPr lang="en-US" dirty="0" err="1"/>
              <a:t>purus</a:t>
            </a:r>
            <a:r>
              <a:rPr lang="en-US" dirty="0"/>
              <a:t>. </a:t>
            </a:r>
            <a:r>
              <a:rPr lang="en-US" dirty="0" err="1"/>
              <a:t>Phasellus</a:t>
            </a:r>
            <a:r>
              <a:rPr lang="en-US" dirty="0"/>
              <a:t> </a:t>
            </a:r>
            <a:r>
              <a:rPr lang="en-US" dirty="0" err="1"/>
              <a:t>blandit</a:t>
            </a:r>
            <a:r>
              <a:rPr lang="en-US" dirty="0"/>
              <a:t> </a:t>
            </a:r>
            <a:r>
              <a:rPr lang="en-US" dirty="0" err="1"/>
              <a:t>leo</a:t>
            </a:r>
            <a:r>
              <a:rPr lang="en-US" dirty="0"/>
              <a:t> </a:t>
            </a:r>
            <a:r>
              <a:rPr lang="en-US" dirty="0" err="1"/>
              <a:t>ut</a:t>
            </a:r>
            <a:r>
              <a:rPr lang="en-US" dirty="0"/>
              <a:t> </a:t>
            </a:r>
            <a:r>
              <a:rPr lang="en-US" dirty="0" err="1"/>
              <a:t>odio</a:t>
            </a:r>
            <a:r>
              <a:rPr lang="en-US" dirty="0"/>
              <a:t>.</a:t>
            </a:r>
          </a:p>
        </p:txBody>
      </p:sp>
    </p:spTree>
    <p:extLst>
      <p:ext uri="{BB962C8B-B14F-4D97-AF65-F5344CB8AC3E}">
        <p14:creationId xmlns:p14="http://schemas.microsoft.com/office/powerpoint/2010/main" val="1405807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esentation Intro Slide SBO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0" name="Picture 9">
            <a:extLst>
              <a:ext uri="{FF2B5EF4-FFF2-40B4-BE49-F238E27FC236}">
                <a16:creationId xmlns:a16="http://schemas.microsoft.com/office/drawing/2014/main" id="{ACF7C4BC-3865-A342-A7A3-C874F04EFDC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542075" y="5592341"/>
            <a:ext cx="2923122" cy="815755"/>
          </a:xfrm>
          <a:prstGeom prst="rect">
            <a:avLst/>
          </a:prstGeom>
        </p:spPr>
      </p:pic>
      <p:sp>
        <p:nvSpPr>
          <p:cNvPr id="12" name="TextBox 11">
            <a:extLst>
              <a:ext uri="{FF2B5EF4-FFF2-40B4-BE49-F238E27FC236}">
                <a16:creationId xmlns:a16="http://schemas.microsoft.com/office/drawing/2014/main" id="{EB00BAA9-C1C4-3B4F-885F-F222E9FA0514}"/>
              </a:ext>
            </a:extLst>
          </p:cNvPr>
          <p:cNvSpPr txBox="1"/>
          <p:nvPr userDrawn="1"/>
        </p:nvSpPr>
        <p:spPr>
          <a:xfrm>
            <a:off x="383969" y="709644"/>
            <a:ext cx="11424062" cy="1107996"/>
          </a:xfrm>
          <a:prstGeom prst="rect">
            <a:avLst/>
          </a:prstGeom>
          <a:noFill/>
        </p:spPr>
        <p:txBody>
          <a:bodyPr wrap="square" rtlCol="0">
            <a:spAutoFit/>
          </a:bodyPr>
          <a:lstStyle/>
          <a:p>
            <a:pPr algn="ctr"/>
            <a:r>
              <a:rPr lang="en-US" sz="6600" b="1" cap="all" baseline="0" dirty="0">
                <a:solidFill>
                  <a:srgbClr val="002060"/>
                </a:solidFill>
                <a:latin typeface="+mj-lt"/>
              </a:rPr>
              <a:t>Presentation</a:t>
            </a:r>
            <a:r>
              <a:rPr lang="en-US" sz="6600" b="1" cap="all" dirty="0">
                <a:solidFill>
                  <a:srgbClr val="002060"/>
                </a:solidFill>
                <a:latin typeface="+mj-lt"/>
              </a:rPr>
              <a:t> Title</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2338648" y="1864885"/>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C8D9A76-764D-4243-BE8A-AFC03BBA7113}"/>
              </a:ext>
            </a:extLst>
          </p:cNvPr>
          <p:cNvSpPr>
            <a:spLocks noGrp="1"/>
          </p:cNvSpPr>
          <p:nvPr>
            <p:ph type="body" sz="quarter" idx="10" hasCustomPrompt="1"/>
          </p:nvPr>
        </p:nvSpPr>
        <p:spPr>
          <a:xfrm>
            <a:off x="2338649" y="2139210"/>
            <a:ext cx="7514704" cy="2500702"/>
          </a:xfrm>
          <a:prstGeom prst="rect">
            <a:avLst/>
          </a:prstGeom>
        </p:spPr>
        <p:txBody>
          <a:bodyPr/>
          <a:lstStyle>
            <a:lvl1pPr marL="0" indent="0" algn="ctr">
              <a:buNone/>
              <a:defRPr>
                <a:latin typeface="Source Sans Pro" panose="020B0503030403020204" pitchFamily="34" charset="0"/>
              </a:defRPr>
            </a:lvl1pPr>
            <a:lvl2pPr marL="548640" indent="0">
              <a:buNone/>
              <a:defRPr/>
            </a:lvl2pPr>
          </a:lstStyle>
          <a:p>
            <a:pPr lvl="0"/>
            <a:r>
              <a:rPr lang="en-US" dirty="0"/>
              <a:t>Vestibulum ante ipsum </a:t>
            </a:r>
            <a:r>
              <a:rPr lang="en-US" dirty="0" err="1"/>
              <a:t>primis</a:t>
            </a:r>
            <a:r>
              <a:rPr lang="en-US" dirty="0"/>
              <a:t> in </a:t>
            </a:r>
            <a:r>
              <a:rPr lang="en-US" dirty="0" err="1"/>
              <a:t>faucibus</a:t>
            </a:r>
            <a:r>
              <a:rPr lang="en-US" dirty="0"/>
              <a:t> </a:t>
            </a:r>
            <a:r>
              <a:rPr lang="en-US" dirty="0" err="1"/>
              <a:t>orci</a:t>
            </a:r>
            <a:r>
              <a:rPr lang="en-US" dirty="0"/>
              <a:t> </a:t>
            </a:r>
            <a:r>
              <a:rPr lang="en-US" dirty="0" err="1"/>
              <a:t>luctus</a:t>
            </a:r>
            <a:r>
              <a:rPr lang="en-US" dirty="0"/>
              <a:t> et </a:t>
            </a:r>
            <a:r>
              <a:rPr lang="en-US" dirty="0" err="1"/>
              <a:t>ultrices</a:t>
            </a:r>
            <a:r>
              <a:rPr lang="en-US" dirty="0"/>
              <a:t> </a:t>
            </a:r>
            <a:r>
              <a:rPr lang="en-US" dirty="0" err="1"/>
              <a:t>posuere</a:t>
            </a:r>
            <a:r>
              <a:rPr lang="en-US" dirty="0"/>
              <a:t> </a:t>
            </a:r>
            <a:r>
              <a:rPr lang="en-US" dirty="0" err="1"/>
              <a:t>cubilia</a:t>
            </a:r>
            <a:r>
              <a:rPr lang="en-US" dirty="0"/>
              <a:t> Curae; </a:t>
            </a:r>
            <a:r>
              <a:rPr lang="en-US" dirty="0" err="1"/>
              <a:t>Fusce</a:t>
            </a:r>
            <a:r>
              <a:rPr lang="en-US" dirty="0"/>
              <a:t> id </a:t>
            </a:r>
            <a:r>
              <a:rPr lang="en-US" dirty="0" err="1"/>
              <a:t>purus</a:t>
            </a:r>
            <a:r>
              <a:rPr lang="en-US" dirty="0"/>
              <a:t>. </a:t>
            </a:r>
            <a:r>
              <a:rPr lang="en-US" dirty="0" err="1"/>
              <a:t>Phasellus</a:t>
            </a:r>
            <a:r>
              <a:rPr lang="en-US" dirty="0"/>
              <a:t> </a:t>
            </a:r>
            <a:r>
              <a:rPr lang="en-US" dirty="0" err="1"/>
              <a:t>blandit</a:t>
            </a:r>
            <a:r>
              <a:rPr lang="en-US" dirty="0"/>
              <a:t> </a:t>
            </a:r>
            <a:r>
              <a:rPr lang="en-US" dirty="0" err="1"/>
              <a:t>leo</a:t>
            </a:r>
            <a:r>
              <a:rPr lang="en-US" dirty="0"/>
              <a:t> </a:t>
            </a:r>
            <a:r>
              <a:rPr lang="en-US" dirty="0" err="1"/>
              <a:t>ut</a:t>
            </a:r>
            <a:r>
              <a:rPr lang="en-US" dirty="0"/>
              <a:t> </a:t>
            </a:r>
            <a:r>
              <a:rPr lang="en-US" dirty="0" err="1"/>
              <a:t>odio</a:t>
            </a:r>
            <a:r>
              <a:rPr lang="en-US" dirty="0"/>
              <a:t>.</a:t>
            </a:r>
          </a:p>
        </p:txBody>
      </p:sp>
    </p:spTree>
    <p:extLst>
      <p:ext uri="{BB962C8B-B14F-4D97-AF65-F5344CB8AC3E}">
        <p14:creationId xmlns:p14="http://schemas.microsoft.com/office/powerpoint/2010/main" val="550472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senter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4C5D952-7020-4B33-84F7-CBC1B869BB00}"/>
              </a:ext>
            </a:extLst>
          </p:cNvPr>
          <p:cNvSpPr>
            <a:spLocks noGrp="1"/>
          </p:cNvSpPr>
          <p:nvPr>
            <p:ph type="body" sz="quarter" idx="15" hasCustomPrompt="1"/>
          </p:nvPr>
        </p:nvSpPr>
        <p:spPr>
          <a:xfrm>
            <a:off x="386810" y="1114428"/>
            <a:ext cx="5219169" cy="830263"/>
          </a:xfrm>
          <a:prstGeom prst="rect">
            <a:avLst/>
          </a:prstGeom>
        </p:spPr>
        <p:txBody>
          <a:bodyPr>
            <a:normAutofit/>
          </a:bodyPr>
          <a:lstStyle>
            <a:lvl1pPr marL="0" indent="0">
              <a:buNone/>
              <a:defRPr sz="2400">
                <a:solidFill>
                  <a:schemeClr val="tx1"/>
                </a:solidFill>
                <a:latin typeface="Source Sans Pro" panose="020B0503030403020204" pitchFamily="34" charset="0"/>
              </a:defRPr>
            </a:lvl1pPr>
          </a:lstStyle>
          <a:p>
            <a:pPr lvl="0"/>
            <a:r>
              <a:rPr lang="en-US" dirty="0"/>
              <a:t>Click to edit subtitle</a:t>
            </a:r>
          </a:p>
        </p:txBody>
      </p:sp>
      <p:sp>
        <p:nvSpPr>
          <p:cNvPr id="28" name="Text Placeholder 27">
            <a:extLst>
              <a:ext uri="{FF2B5EF4-FFF2-40B4-BE49-F238E27FC236}">
                <a16:creationId xmlns:a16="http://schemas.microsoft.com/office/drawing/2014/main" id="{D3068A40-1D69-47F3-AA7E-9CA2BC3F3834}"/>
              </a:ext>
            </a:extLst>
          </p:cNvPr>
          <p:cNvSpPr>
            <a:spLocks noGrp="1"/>
          </p:cNvSpPr>
          <p:nvPr>
            <p:ph type="body" sz="quarter" idx="16" hasCustomPrompt="1"/>
          </p:nvPr>
        </p:nvSpPr>
        <p:spPr>
          <a:xfrm>
            <a:off x="381001" y="4511176"/>
            <a:ext cx="5235550" cy="1336426"/>
          </a:xfrm>
          <a:prstGeom prst="rect">
            <a:avLst/>
          </a:prstGeom>
        </p:spPr>
        <p:txBody>
          <a:bodyPr>
            <a:normAutofit/>
          </a:bodyPr>
          <a:lstStyle>
            <a:lvl1pPr marL="0" indent="0">
              <a:buNone/>
              <a:defRPr sz="2000" b="0">
                <a:latin typeface="Source Sans Pro" panose="020B0503030403020204" pitchFamily="34" charset="0"/>
              </a:defRPr>
            </a:lvl1pPr>
          </a:lstStyle>
          <a:p>
            <a:pPr lvl="0"/>
            <a:r>
              <a:rPr lang="en-US" dirty="0"/>
              <a:t>Click to add additional info</a:t>
            </a:r>
          </a:p>
        </p:txBody>
      </p:sp>
      <p:sp>
        <p:nvSpPr>
          <p:cNvPr id="11" name="Text Placeholder 21">
            <a:extLst>
              <a:ext uri="{FF2B5EF4-FFF2-40B4-BE49-F238E27FC236}">
                <a16:creationId xmlns:a16="http://schemas.microsoft.com/office/drawing/2014/main" id="{842910E7-43EF-44FD-A4C0-9AECABD8CC5F}"/>
              </a:ext>
            </a:extLst>
          </p:cNvPr>
          <p:cNvSpPr>
            <a:spLocks noGrp="1"/>
          </p:cNvSpPr>
          <p:nvPr>
            <p:ph type="body" sz="quarter" idx="17" hasCustomPrompt="1"/>
          </p:nvPr>
        </p:nvSpPr>
        <p:spPr>
          <a:xfrm>
            <a:off x="381001" y="3507165"/>
            <a:ext cx="5240310" cy="624860"/>
          </a:xfrm>
          <a:prstGeom prst="rect">
            <a:avLst/>
          </a:prstGeom>
        </p:spPr>
        <p:txBody>
          <a:bodyPr>
            <a:normAutofit/>
          </a:bodyPr>
          <a:lstStyle>
            <a:lvl1pPr marL="0" indent="0">
              <a:buNone/>
              <a:defRPr sz="2000">
                <a:solidFill>
                  <a:schemeClr val="bg1">
                    <a:lumMod val="65000"/>
                  </a:schemeClr>
                </a:solidFill>
                <a:latin typeface="Source Sans Pro" panose="020B0503030403020204" pitchFamily="34" charset="0"/>
                <a:ea typeface="Source Serif Pro" panose="02040603050405020204" pitchFamily="18" charset="0"/>
              </a:defRPr>
            </a:lvl1pPr>
          </a:lstStyle>
          <a:p>
            <a:pPr lvl="0"/>
            <a:r>
              <a:rPr lang="en-US" dirty="0"/>
              <a:t>Title of presenter</a:t>
            </a:r>
          </a:p>
        </p:txBody>
      </p:sp>
      <p:sp>
        <p:nvSpPr>
          <p:cNvPr id="19" name="Text Placeholder 19">
            <a:extLst>
              <a:ext uri="{FF2B5EF4-FFF2-40B4-BE49-F238E27FC236}">
                <a16:creationId xmlns:a16="http://schemas.microsoft.com/office/drawing/2014/main" id="{E1D283C1-F316-43F0-BDE2-800E11D4BF38}"/>
              </a:ext>
            </a:extLst>
          </p:cNvPr>
          <p:cNvSpPr>
            <a:spLocks noGrp="1"/>
          </p:cNvSpPr>
          <p:nvPr>
            <p:ph type="body" sz="quarter" idx="14" hasCustomPrompt="1"/>
          </p:nvPr>
        </p:nvSpPr>
        <p:spPr>
          <a:xfrm>
            <a:off x="376240" y="2556086"/>
            <a:ext cx="5240310" cy="479092"/>
          </a:xfrm>
          <a:prstGeom prst="rect">
            <a:avLst/>
          </a:prstGeom>
        </p:spPr>
        <p:txBody>
          <a:bodyPr>
            <a:noAutofit/>
          </a:bodyPr>
          <a:lstStyle>
            <a:lvl1pPr marL="0" indent="0">
              <a:spcBef>
                <a:spcPts val="0"/>
              </a:spcBef>
              <a:buFontTx/>
              <a:buNone/>
              <a:defRPr sz="2800" b="1" cap="all" baseline="0">
                <a:solidFill>
                  <a:srgbClr val="002060"/>
                </a:solidFill>
                <a:latin typeface="Source Sans Pro SemiBold" panose="020B0603030403020204" pitchFamily="34" charset="0"/>
              </a:defRPr>
            </a:lvl1pPr>
          </a:lstStyle>
          <a:p>
            <a:pPr lvl="0"/>
            <a:r>
              <a:rPr lang="en-US" dirty="0"/>
              <a:t>First Name</a:t>
            </a:r>
          </a:p>
        </p:txBody>
      </p:sp>
      <p:sp>
        <p:nvSpPr>
          <p:cNvPr id="21" name="Text Placeholder 19">
            <a:extLst>
              <a:ext uri="{FF2B5EF4-FFF2-40B4-BE49-F238E27FC236}">
                <a16:creationId xmlns:a16="http://schemas.microsoft.com/office/drawing/2014/main" id="{C1223FDD-7488-4253-8BC8-8FEC76158AD1}"/>
              </a:ext>
            </a:extLst>
          </p:cNvPr>
          <p:cNvSpPr>
            <a:spLocks noGrp="1"/>
          </p:cNvSpPr>
          <p:nvPr>
            <p:ph type="body" sz="quarter" idx="20" hasCustomPrompt="1"/>
          </p:nvPr>
        </p:nvSpPr>
        <p:spPr>
          <a:xfrm>
            <a:off x="376240" y="3027689"/>
            <a:ext cx="5240310" cy="479092"/>
          </a:xfrm>
          <a:prstGeom prst="rect">
            <a:avLst/>
          </a:prstGeom>
        </p:spPr>
        <p:txBody>
          <a:bodyPr>
            <a:noAutofit/>
          </a:bodyPr>
          <a:lstStyle>
            <a:lvl1pPr marL="0" indent="0">
              <a:spcBef>
                <a:spcPts val="0"/>
              </a:spcBef>
              <a:buFontTx/>
              <a:buNone/>
              <a:defRPr sz="2800" b="1" cap="all" baseline="0">
                <a:solidFill>
                  <a:srgbClr val="002060"/>
                </a:solidFill>
                <a:latin typeface="Source Sans Pro SemiBold" panose="020B0603030403020204" pitchFamily="34" charset="0"/>
              </a:defRPr>
            </a:lvl1pPr>
          </a:lstStyle>
          <a:p>
            <a:pPr lvl="0"/>
            <a:r>
              <a:rPr lang="en-US" dirty="0"/>
              <a:t>Last Name</a:t>
            </a:r>
          </a:p>
        </p:txBody>
      </p:sp>
      <p:sp>
        <p:nvSpPr>
          <p:cNvPr id="5" name="Picture Placeholder 4">
            <a:extLst>
              <a:ext uri="{FF2B5EF4-FFF2-40B4-BE49-F238E27FC236}">
                <a16:creationId xmlns:a16="http://schemas.microsoft.com/office/drawing/2014/main" id="{FA81CFAB-6E89-DB44-BE09-32E905D91A5B}"/>
              </a:ext>
            </a:extLst>
          </p:cNvPr>
          <p:cNvSpPr>
            <a:spLocks noGrp="1"/>
          </p:cNvSpPr>
          <p:nvPr>
            <p:ph type="pic" sz="quarter" idx="21"/>
          </p:nvPr>
        </p:nvSpPr>
        <p:spPr>
          <a:xfrm>
            <a:off x="5825484" y="1114428"/>
            <a:ext cx="5985516" cy="4701756"/>
          </a:xfrm>
          <a:prstGeom prst="rect">
            <a:avLst/>
          </a:prstGeom>
        </p:spPr>
        <p:txBody>
          <a:bodyPr>
            <a:normAutofit/>
          </a:bodyPr>
          <a:lstStyle>
            <a:lvl1pPr>
              <a:defRPr sz="2000">
                <a:solidFill>
                  <a:schemeClr val="bg1">
                    <a:lumMod val="65000"/>
                  </a:schemeClr>
                </a:solidFill>
                <a:latin typeface="Source Sans Pro" panose="020B0503030403020204" pitchFamily="34" charset="0"/>
              </a:defRPr>
            </a:lvl1pPr>
          </a:lstStyle>
          <a:p>
            <a:r>
              <a:rPr lang="en-US" dirty="0"/>
              <a:t>Click icon to add picture</a:t>
            </a:r>
          </a:p>
        </p:txBody>
      </p:sp>
      <p:sp>
        <p:nvSpPr>
          <p:cNvPr id="23" name="Title 22">
            <a:extLst>
              <a:ext uri="{FF2B5EF4-FFF2-40B4-BE49-F238E27FC236}">
                <a16:creationId xmlns:a16="http://schemas.microsoft.com/office/drawing/2014/main" id="{D518BF1B-32A6-9D47-93A2-A5E48DB86C49}"/>
              </a:ext>
            </a:extLst>
          </p:cNvPr>
          <p:cNvSpPr>
            <a:spLocks noGrp="1"/>
          </p:cNvSpPr>
          <p:nvPr>
            <p:ph type="title" hasCustomPrompt="1"/>
          </p:nvPr>
        </p:nvSpPr>
        <p:spPr>
          <a:xfrm>
            <a:off x="386810" y="503033"/>
            <a:ext cx="10515600" cy="569913"/>
          </a:xfrm>
        </p:spPr>
        <p:txBody>
          <a:bodyPr/>
          <a:lstStyle>
            <a:lvl1pPr>
              <a:defRPr>
                <a:latin typeface="Source Sans Pro SemiBold" panose="020B0603030403020204" pitchFamily="34" charset="0"/>
              </a:defRPr>
            </a:lvl1pPr>
          </a:lstStyle>
          <a:p>
            <a:r>
              <a:rPr lang="en-US" dirty="0"/>
              <a:t>Click to edit presentation title</a:t>
            </a:r>
          </a:p>
        </p:txBody>
      </p:sp>
      <p:sp>
        <p:nvSpPr>
          <p:cNvPr id="24" name="Footer Placeholder 23">
            <a:extLst>
              <a:ext uri="{FF2B5EF4-FFF2-40B4-BE49-F238E27FC236}">
                <a16:creationId xmlns:a16="http://schemas.microsoft.com/office/drawing/2014/main" id="{0EBDA6E4-77F4-A64D-89B8-E757AE4EAEAD}"/>
              </a:ext>
            </a:extLst>
          </p:cNvPr>
          <p:cNvSpPr>
            <a:spLocks noGrp="1"/>
          </p:cNvSpPr>
          <p:nvPr>
            <p:ph type="ftr" sz="quarter" idx="22"/>
          </p:nvPr>
        </p:nvSpPr>
        <p:spPr>
          <a:xfrm>
            <a:off x="205902" y="6356350"/>
            <a:ext cx="7935098" cy="365125"/>
          </a:xfrm>
          <a:prstGeom prst="rect">
            <a:avLst/>
          </a:prstGeom>
        </p:spPr>
        <p:txBody>
          <a:bodyPr/>
          <a:lstStyle>
            <a:lvl1pPr>
              <a:defRPr/>
            </a:lvl1pPr>
          </a:lstStyle>
          <a:p>
            <a:r>
              <a:rPr lang="en-US" dirty="0"/>
              <a:t>      </a:t>
            </a:r>
          </a:p>
        </p:txBody>
      </p:sp>
      <p:sp>
        <p:nvSpPr>
          <p:cNvPr id="25" name="Slide Number Placeholder 24">
            <a:extLst>
              <a:ext uri="{FF2B5EF4-FFF2-40B4-BE49-F238E27FC236}">
                <a16:creationId xmlns:a16="http://schemas.microsoft.com/office/drawing/2014/main" id="{0D96C5DD-3C5E-0B4F-829A-6F347372DF45}"/>
              </a:ext>
            </a:extLst>
          </p:cNvPr>
          <p:cNvSpPr>
            <a:spLocks noGrp="1"/>
          </p:cNvSpPr>
          <p:nvPr>
            <p:ph type="sldNum" sz="quarter" idx="23"/>
          </p:nvPr>
        </p:nvSpPr>
        <p:spPr/>
        <p:txBody>
          <a:bodyPr/>
          <a:lstStyle/>
          <a:p>
            <a:fld id="{383B7B7A-CDDA-7C44-B1B0-1F1E45567B3B}" type="slidenum">
              <a:rPr lang="en-US" smtClean="0"/>
              <a:pPr/>
              <a:t>‹#›</a:t>
            </a:fld>
            <a:endParaRPr lang="en-US" dirty="0"/>
          </a:p>
        </p:txBody>
      </p:sp>
    </p:spTree>
    <p:extLst>
      <p:ext uri="{BB962C8B-B14F-4D97-AF65-F5344CB8AC3E}">
        <p14:creationId xmlns:p14="http://schemas.microsoft.com/office/powerpoint/2010/main" val="40172578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18" name="Slide Number Placeholder 17">
            <a:extLst>
              <a:ext uri="{FF2B5EF4-FFF2-40B4-BE49-F238E27FC236}">
                <a16:creationId xmlns:a16="http://schemas.microsoft.com/office/drawing/2014/main" id="{7DF61195-A0F3-2E4F-BC0B-8D1AD1E2E510}"/>
              </a:ext>
            </a:extLst>
          </p:cNvPr>
          <p:cNvSpPr>
            <a:spLocks noGrp="1"/>
          </p:cNvSpPr>
          <p:nvPr>
            <p:ph type="sldNum" sz="quarter" idx="11"/>
          </p:nvPr>
        </p:nvSpPr>
        <p:spPr/>
        <p:txBody>
          <a:bodyPr/>
          <a:lstStyle/>
          <a:p>
            <a:fld id="{383B7B7A-CDDA-7C44-B1B0-1F1E45567B3B}" type="slidenum">
              <a:rPr lang="en-US" smtClean="0"/>
              <a:pPr/>
              <a:t>‹#›</a:t>
            </a:fld>
            <a:endParaRPr lang="en-US" dirty="0"/>
          </a:p>
        </p:txBody>
      </p:sp>
    </p:spTree>
    <p:extLst>
      <p:ext uri="{BB962C8B-B14F-4D97-AF65-F5344CB8AC3E}">
        <p14:creationId xmlns:p14="http://schemas.microsoft.com/office/powerpoint/2010/main" val="36990165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Title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98D6F-B8D2-8645-91DD-AFAD33847913}"/>
              </a:ext>
            </a:extLst>
          </p:cNvPr>
          <p:cNvSpPr>
            <a:spLocks noGrp="1"/>
          </p:cNvSpPr>
          <p:nvPr>
            <p:ph type="title" hasCustomPrompt="1"/>
          </p:nvPr>
        </p:nvSpPr>
        <p:spPr>
          <a:xfrm>
            <a:off x="380999" y="1104258"/>
            <a:ext cx="11086475" cy="889427"/>
          </a:xfrm>
          <a:prstGeom prst="rect">
            <a:avLst/>
          </a:prstGeom>
        </p:spPr>
        <p:txBody>
          <a:bodyPr anchor="t"/>
          <a:lstStyle>
            <a:lvl1pPr algn="l">
              <a:lnSpc>
                <a:spcPts val="6200"/>
              </a:lnSpc>
              <a:defRPr sz="6000">
                <a:latin typeface="Source Sans Pro SemiBold" panose="020B0603030403020204" pitchFamily="34" charset="0"/>
              </a:defRPr>
            </a:lvl1pPr>
          </a:lstStyle>
          <a:p>
            <a:r>
              <a:rPr lang="en-US" dirty="0"/>
              <a:t>CLICK TO EDIT TITLE</a:t>
            </a:r>
          </a:p>
        </p:txBody>
      </p:sp>
      <p:sp>
        <p:nvSpPr>
          <p:cNvPr id="3" name="Text Placeholder 2">
            <a:extLst>
              <a:ext uri="{FF2B5EF4-FFF2-40B4-BE49-F238E27FC236}">
                <a16:creationId xmlns:a16="http://schemas.microsoft.com/office/drawing/2014/main" id="{017482B6-B14E-2840-9894-155B86AF1438}"/>
              </a:ext>
            </a:extLst>
          </p:cNvPr>
          <p:cNvSpPr>
            <a:spLocks noGrp="1"/>
          </p:cNvSpPr>
          <p:nvPr>
            <p:ph type="body" idx="1" hasCustomPrompt="1"/>
          </p:nvPr>
        </p:nvSpPr>
        <p:spPr>
          <a:xfrm>
            <a:off x="381000" y="2230132"/>
            <a:ext cx="9107774" cy="3523609"/>
          </a:xfrm>
          <a:prstGeom prst="rect">
            <a:avLst/>
          </a:prstGeom>
        </p:spPr>
        <p:txBody>
          <a:bodyPr/>
          <a:lstStyle>
            <a:lvl1pPr marL="0" indent="0">
              <a:buNone/>
              <a:defRPr sz="2400">
                <a:solidFill>
                  <a:schemeClr val="tx1"/>
                </a:solidFill>
                <a:latin typeface="Source Sans Pro" panose="020B05030304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text</a:t>
            </a:r>
          </a:p>
        </p:txBody>
      </p:sp>
      <p:sp>
        <p:nvSpPr>
          <p:cNvPr id="19" name="Slide Number Placeholder 18">
            <a:extLst>
              <a:ext uri="{FF2B5EF4-FFF2-40B4-BE49-F238E27FC236}">
                <a16:creationId xmlns:a16="http://schemas.microsoft.com/office/drawing/2014/main" id="{EB10EEF6-A19D-EF4F-8170-16C700AD679D}"/>
              </a:ext>
            </a:extLst>
          </p:cNvPr>
          <p:cNvSpPr>
            <a:spLocks noGrp="1"/>
          </p:cNvSpPr>
          <p:nvPr>
            <p:ph type="sldNum" sz="quarter" idx="11"/>
          </p:nvPr>
        </p:nvSpPr>
        <p:spPr/>
        <p:txBody>
          <a:bodyPr/>
          <a:lstStyle/>
          <a:p>
            <a:fld id="{383B7B7A-CDDA-7C44-B1B0-1F1E45567B3B}" type="slidenum">
              <a:rPr lang="en-US" smtClean="0"/>
              <a:pPr/>
              <a:t>‹#›</a:t>
            </a:fld>
            <a:endParaRPr lang="en-US" dirty="0"/>
          </a:p>
        </p:txBody>
      </p:sp>
      <p:cxnSp>
        <p:nvCxnSpPr>
          <p:cNvPr id="6" name="Straight Connector 5">
            <a:extLst>
              <a:ext uri="{FF2B5EF4-FFF2-40B4-BE49-F238E27FC236}">
                <a16:creationId xmlns:a16="http://schemas.microsoft.com/office/drawing/2014/main" id="{87C5245B-7C5E-1B46-B288-83FE7ADFC2F0}"/>
              </a:ext>
            </a:extLst>
          </p:cNvPr>
          <p:cNvCxnSpPr>
            <a:cxnSpLocks/>
          </p:cNvCxnSpPr>
          <p:nvPr userDrawn="1"/>
        </p:nvCxnSpPr>
        <p:spPr>
          <a:xfrm>
            <a:off x="380999" y="2010937"/>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81878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98D6F-B8D2-8645-91DD-AFAD33847913}"/>
              </a:ext>
            </a:extLst>
          </p:cNvPr>
          <p:cNvSpPr>
            <a:spLocks noGrp="1"/>
          </p:cNvSpPr>
          <p:nvPr>
            <p:ph type="title" hasCustomPrompt="1"/>
          </p:nvPr>
        </p:nvSpPr>
        <p:spPr>
          <a:xfrm>
            <a:off x="552762" y="2633955"/>
            <a:ext cx="11086475" cy="889427"/>
          </a:xfrm>
          <a:prstGeom prst="rect">
            <a:avLst/>
          </a:prstGeom>
        </p:spPr>
        <p:txBody>
          <a:bodyPr anchor="t"/>
          <a:lstStyle>
            <a:lvl1pPr algn="l">
              <a:lnSpc>
                <a:spcPts val="6200"/>
              </a:lnSpc>
              <a:defRPr sz="6000">
                <a:latin typeface="Source Sans Pro SemiBold" panose="020B0603030403020204" pitchFamily="34" charset="0"/>
              </a:defRPr>
            </a:lvl1pPr>
          </a:lstStyle>
          <a:p>
            <a:r>
              <a:rPr lang="en-US" dirty="0"/>
              <a:t>CLICK TO EDIT TEXT</a:t>
            </a:r>
          </a:p>
        </p:txBody>
      </p:sp>
      <p:sp>
        <p:nvSpPr>
          <p:cNvPr id="19" name="Slide Number Placeholder 18">
            <a:extLst>
              <a:ext uri="{FF2B5EF4-FFF2-40B4-BE49-F238E27FC236}">
                <a16:creationId xmlns:a16="http://schemas.microsoft.com/office/drawing/2014/main" id="{EB10EEF6-A19D-EF4F-8170-16C700AD679D}"/>
              </a:ext>
            </a:extLst>
          </p:cNvPr>
          <p:cNvSpPr>
            <a:spLocks noGrp="1"/>
          </p:cNvSpPr>
          <p:nvPr>
            <p:ph type="sldNum" sz="quarter" idx="11"/>
          </p:nvPr>
        </p:nvSpPr>
        <p:spPr/>
        <p:txBody>
          <a:bodyPr/>
          <a:lstStyle/>
          <a:p>
            <a:fld id="{383B7B7A-CDDA-7C44-B1B0-1F1E45567B3B}" type="slidenum">
              <a:rPr lang="en-US" smtClean="0"/>
              <a:pPr/>
              <a:t>‹#›</a:t>
            </a:fld>
            <a:endParaRPr lang="en-US" dirty="0"/>
          </a:p>
        </p:txBody>
      </p:sp>
    </p:spTree>
    <p:extLst>
      <p:ext uri="{BB962C8B-B14F-4D97-AF65-F5344CB8AC3E}">
        <p14:creationId xmlns:p14="http://schemas.microsoft.com/office/powerpoint/2010/main" val="5043653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312F4-9ACB-D749-A463-6EF93D944A11}"/>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dirty="0"/>
              <a:t>CLICK TO EDIT TITLE</a:t>
            </a:r>
          </a:p>
        </p:txBody>
      </p:sp>
      <p:sp>
        <p:nvSpPr>
          <p:cNvPr id="3" name="Content Placeholder 2">
            <a:extLst>
              <a:ext uri="{FF2B5EF4-FFF2-40B4-BE49-F238E27FC236}">
                <a16:creationId xmlns:a16="http://schemas.microsoft.com/office/drawing/2014/main" id="{9C6C5217-C058-314A-A904-8613DFB63430}"/>
              </a:ext>
            </a:extLst>
          </p:cNvPr>
          <p:cNvSpPr>
            <a:spLocks noGrp="1"/>
          </p:cNvSpPr>
          <p:nvPr>
            <p:ph idx="1" hasCustomPrompt="1"/>
          </p:nvPr>
        </p:nvSpPr>
        <p:spPr>
          <a:xfrm>
            <a:off x="381000" y="1825625"/>
            <a:ext cx="10515600" cy="4125470"/>
          </a:xfrm>
          <a:prstGeom prst="rect">
            <a:avLst/>
          </a:prstGeom>
        </p:spPr>
        <p:txBody>
          <a:bodyPr/>
          <a:lstStyle>
            <a:lvl1pPr marL="228600" indent="-228600">
              <a:lnSpc>
                <a:spcPct val="120000"/>
              </a:lnSpc>
              <a:spcAft>
                <a:spcPts val="1000"/>
              </a:spcAft>
              <a:buFont typeface="Arial" panose="020B0604020202020204" pitchFamily="34" charset="0"/>
              <a:buChar char="•"/>
              <a:defRPr>
                <a:latin typeface="Source Sans Pro" panose="020B0503030403020204" pitchFamily="34" charset="0"/>
              </a:defRPr>
            </a:lvl1pPr>
            <a:lvl2pPr>
              <a:spcBef>
                <a:spcPts val="1000"/>
              </a:spcBef>
              <a:spcAft>
                <a:spcPts val="800"/>
              </a:spcAft>
              <a:defRPr>
                <a:latin typeface="Source Sans Pro" panose="020B0503030403020204" pitchFamily="34" charset="0"/>
              </a:defRPr>
            </a:lvl2pPr>
            <a:lvl3pPr>
              <a:spcBef>
                <a:spcPts val="1000"/>
              </a:spcBef>
              <a:defRPr>
                <a:latin typeface="Source Sans Pro" panose="020B0503030403020204" pitchFamily="34" charset="0"/>
              </a:defRPr>
            </a:lvl3pPr>
            <a:lvl4pPr>
              <a:spcBef>
                <a:spcPts val="1000"/>
              </a:spcBef>
              <a:defRPr>
                <a:latin typeface="Source Sans Pro" panose="020B0503030403020204" pitchFamily="34" charset="0"/>
              </a:defRPr>
            </a:lvl4pPr>
            <a:lvl5pPr>
              <a:spcBef>
                <a:spcPts val="1000"/>
              </a:spcBef>
              <a:defRPr>
                <a:latin typeface="Source Sans Pro" panose="020B0503030403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sp>
        <p:nvSpPr>
          <p:cNvPr id="21" name="Slide Number Placeholder 20">
            <a:extLst>
              <a:ext uri="{FF2B5EF4-FFF2-40B4-BE49-F238E27FC236}">
                <a16:creationId xmlns:a16="http://schemas.microsoft.com/office/drawing/2014/main" id="{2F45A2E2-F84B-3B4D-9847-EB91160C5EDB}"/>
              </a:ext>
            </a:extLst>
          </p:cNvPr>
          <p:cNvSpPr>
            <a:spLocks noGrp="1"/>
          </p:cNvSpPr>
          <p:nvPr>
            <p:ph type="sldNum" sz="quarter" idx="11"/>
          </p:nvPr>
        </p:nvSpPr>
        <p:spPr/>
        <p:txBody>
          <a:bodyPr/>
          <a:lstStyle/>
          <a:p>
            <a:fld id="{383B7B7A-CDDA-7C44-B1B0-1F1E45567B3B}" type="slidenum">
              <a:rPr lang="en-US" smtClean="0"/>
              <a:pPr/>
              <a:t>‹#›</a:t>
            </a:fld>
            <a:endParaRPr lang="en-US" dirty="0"/>
          </a:p>
        </p:txBody>
      </p:sp>
    </p:spTree>
    <p:extLst>
      <p:ext uri="{BB962C8B-B14F-4D97-AF65-F5344CB8AC3E}">
        <p14:creationId xmlns:p14="http://schemas.microsoft.com/office/powerpoint/2010/main" val="26861896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157EA-33AB-6E4E-8AE6-C519F2C70DF3}"/>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dirty="0"/>
              <a:t>CLICK TO EDIT TITLE</a:t>
            </a:r>
          </a:p>
        </p:txBody>
      </p:sp>
      <p:sp>
        <p:nvSpPr>
          <p:cNvPr id="3" name="Content Placeholder 2">
            <a:extLst>
              <a:ext uri="{FF2B5EF4-FFF2-40B4-BE49-F238E27FC236}">
                <a16:creationId xmlns:a16="http://schemas.microsoft.com/office/drawing/2014/main" id="{4895D000-96C4-3146-A271-C3F0018F06F5}"/>
              </a:ext>
            </a:extLst>
          </p:cNvPr>
          <p:cNvSpPr>
            <a:spLocks noGrp="1"/>
          </p:cNvSpPr>
          <p:nvPr>
            <p:ph sz="half" idx="1" hasCustomPrompt="1"/>
          </p:nvPr>
        </p:nvSpPr>
        <p:spPr>
          <a:xfrm>
            <a:off x="381000" y="1825625"/>
            <a:ext cx="5439032" cy="4093261"/>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4" name="Content Placeholder 3">
            <a:extLst>
              <a:ext uri="{FF2B5EF4-FFF2-40B4-BE49-F238E27FC236}">
                <a16:creationId xmlns:a16="http://schemas.microsoft.com/office/drawing/2014/main" id="{014340DB-97D6-6943-B475-09348084E3A9}"/>
              </a:ext>
            </a:extLst>
          </p:cNvPr>
          <p:cNvSpPr>
            <a:spLocks noGrp="1"/>
          </p:cNvSpPr>
          <p:nvPr>
            <p:ph sz="half" idx="2" hasCustomPrompt="1"/>
          </p:nvPr>
        </p:nvSpPr>
        <p:spPr>
          <a:xfrm>
            <a:off x="6096000" y="1825625"/>
            <a:ext cx="5715000" cy="4093261"/>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20" name="Slide Number Placeholder 19">
            <a:extLst>
              <a:ext uri="{FF2B5EF4-FFF2-40B4-BE49-F238E27FC236}">
                <a16:creationId xmlns:a16="http://schemas.microsoft.com/office/drawing/2014/main" id="{6DA248AA-651E-1C47-ACCF-5BA8CBD361A9}"/>
              </a:ext>
            </a:extLst>
          </p:cNvPr>
          <p:cNvSpPr>
            <a:spLocks noGrp="1"/>
          </p:cNvSpPr>
          <p:nvPr>
            <p:ph type="sldNum" sz="quarter" idx="11"/>
          </p:nvPr>
        </p:nvSpPr>
        <p:spPr/>
        <p:txBody>
          <a:bodyPr/>
          <a:lstStyle/>
          <a:p>
            <a:fld id="{383B7B7A-CDDA-7C44-B1B0-1F1E45567B3B}" type="slidenum">
              <a:rPr lang="en-US" smtClean="0"/>
              <a:pPr/>
              <a:t>‹#›</a:t>
            </a:fld>
            <a:endParaRPr lang="en-US" dirty="0"/>
          </a:p>
        </p:txBody>
      </p:sp>
    </p:spTree>
    <p:extLst>
      <p:ext uri="{BB962C8B-B14F-4D97-AF65-F5344CB8AC3E}">
        <p14:creationId xmlns:p14="http://schemas.microsoft.com/office/powerpoint/2010/main" val="1171742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D2B69-DFA8-E2E9-26E6-3D3DE97BF2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6D8505-1033-B0FA-594B-CB4553104F8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C9ED73-D518-6EAC-55CB-85FEEBD6024D}"/>
              </a:ext>
            </a:extLst>
          </p:cNvPr>
          <p:cNvSpPr>
            <a:spLocks noGrp="1"/>
          </p:cNvSpPr>
          <p:nvPr>
            <p:ph type="dt" sz="half" idx="10"/>
          </p:nvPr>
        </p:nvSpPr>
        <p:spPr/>
        <p:txBody>
          <a:bodyPr/>
          <a:lstStyle/>
          <a:p>
            <a:fld id="{3EB5C1B6-C178-4040-A0E9-8487F62968A4}" type="datetimeFigureOut">
              <a:rPr lang="en-US" smtClean="0"/>
              <a:t>6/11/2026</a:t>
            </a:fld>
            <a:endParaRPr lang="en-US"/>
          </a:p>
        </p:txBody>
      </p:sp>
      <p:sp>
        <p:nvSpPr>
          <p:cNvPr id="5" name="Footer Placeholder 4">
            <a:extLst>
              <a:ext uri="{FF2B5EF4-FFF2-40B4-BE49-F238E27FC236}">
                <a16:creationId xmlns:a16="http://schemas.microsoft.com/office/drawing/2014/main" id="{4A1A4F2E-B374-9A4E-1AC4-B76EA64255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8E832A-DF12-36A0-ED02-EF417983E461}"/>
              </a:ext>
            </a:extLst>
          </p:cNvPr>
          <p:cNvSpPr>
            <a:spLocks noGrp="1"/>
          </p:cNvSpPr>
          <p:nvPr>
            <p:ph type="sldNum" sz="quarter" idx="12"/>
          </p:nvPr>
        </p:nvSpPr>
        <p:spPr/>
        <p:txBody>
          <a:bodyPr/>
          <a:lstStyle/>
          <a:p>
            <a:fld id="{593F0400-3364-4E87-B711-74684402712B}" type="slidenum">
              <a:rPr lang="en-US" smtClean="0"/>
              <a:t>‹#›</a:t>
            </a:fld>
            <a:endParaRPr lang="en-US"/>
          </a:p>
        </p:txBody>
      </p:sp>
    </p:spTree>
    <p:extLst>
      <p:ext uri="{BB962C8B-B14F-4D97-AF65-F5344CB8AC3E}">
        <p14:creationId xmlns:p14="http://schemas.microsoft.com/office/powerpoint/2010/main" val="1343708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B5D1D-0BAC-9D44-92DF-2FAC5F1F841B}"/>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dirty="0"/>
              <a:t>CLICK TO EDIT TITLE</a:t>
            </a:r>
          </a:p>
        </p:txBody>
      </p:sp>
      <p:sp>
        <p:nvSpPr>
          <p:cNvPr id="3" name="Text Placeholder 2">
            <a:extLst>
              <a:ext uri="{FF2B5EF4-FFF2-40B4-BE49-F238E27FC236}">
                <a16:creationId xmlns:a16="http://schemas.microsoft.com/office/drawing/2014/main" id="{5178388F-D839-F04B-8146-F18EC1F5918C}"/>
              </a:ext>
            </a:extLst>
          </p:cNvPr>
          <p:cNvSpPr>
            <a:spLocks noGrp="1"/>
          </p:cNvSpPr>
          <p:nvPr>
            <p:ph type="body" idx="1" hasCustomPrompt="1"/>
          </p:nvPr>
        </p:nvSpPr>
        <p:spPr>
          <a:xfrm>
            <a:off x="381000" y="1681163"/>
            <a:ext cx="5550243" cy="657303"/>
          </a:xfrm>
          <a:prstGeom prst="rect">
            <a:avLst/>
          </a:prstGeom>
        </p:spPr>
        <p:txBody>
          <a:bodyPr anchor="b">
            <a:normAutofit/>
          </a:bodyPr>
          <a:lstStyle>
            <a:lvl1pPr marL="0" indent="0">
              <a:buNone/>
              <a:defRPr sz="2400" b="1" cap="all" baseline="0">
                <a:latin typeface="Source Sans Pro SemiBold" panose="020B06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4" name="Content Placeholder 3">
            <a:extLst>
              <a:ext uri="{FF2B5EF4-FFF2-40B4-BE49-F238E27FC236}">
                <a16:creationId xmlns:a16="http://schemas.microsoft.com/office/drawing/2014/main" id="{25E5DF2D-0CB8-8048-932F-27A74B3869BA}"/>
              </a:ext>
            </a:extLst>
          </p:cNvPr>
          <p:cNvSpPr>
            <a:spLocks noGrp="1"/>
          </p:cNvSpPr>
          <p:nvPr>
            <p:ph sz="half" idx="2" hasCustomPrompt="1"/>
          </p:nvPr>
        </p:nvSpPr>
        <p:spPr>
          <a:xfrm>
            <a:off x="381000" y="2505075"/>
            <a:ext cx="5550243" cy="3426168"/>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5" name="Text Placeholder 4">
            <a:extLst>
              <a:ext uri="{FF2B5EF4-FFF2-40B4-BE49-F238E27FC236}">
                <a16:creationId xmlns:a16="http://schemas.microsoft.com/office/drawing/2014/main" id="{0CCFE60E-047E-DA43-8341-0EAA48D9EE95}"/>
              </a:ext>
            </a:extLst>
          </p:cNvPr>
          <p:cNvSpPr>
            <a:spLocks noGrp="1"/>
          </p:cNvSpPr>
          <p:nvPr>
            <p:ph type="body" sz="quarter" idx="3" hasCustomPrompt="1"/>
          </p:nvPr>
        </p:nvSpPr>
        <p:spPr>
          <a:xfrm>
            <a:off x="6172200" y="1681163"/>
            <a:ext cx="5638800" cy="657303"/>
          </a:xfrm>
          <a:prstGeom prst="rect">
            <a:avLst/>
          </a:prstGeom>
        </p:spPr>
        <p:txBody>
          <a:bodyPr anchor="b">
            <a:normAutofit/>
          </a:bodyPr>
          <a:lstStyle>
            <a:lvl1pPr marL="0" indent="0">
              <a:buNone/>
              <a:defRPr sz="2400" b="1" cap="all" baseline="0">
                <a:latin typeface="Source Sans Pro SemiBold" panose="020B06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6" name="Content Placeholder 5">
            <a:extLst>
              <a:ext uri="{FF2B5EF4-FFF2-40B4-BE49-F238E27FC236}">
                <a16:creationId xmlns:a16="http://schemas.microsoft.com/office/drawing/2014/main" id="{3DBF4DAB-13B0-C64B-9B88-510DBA6D3D86}"/>
              </a:ext>
            </a:extLst>
          </p:cNvPr>
          <p:cNvSpPr>
            <a:spLocks noGrp="1"/>
          </p:cNvSpPr>
          <p:nvPr>
            <p:ph sz="quarter" idx="4" hasCustomPrompt="1"/>
          </p:nvPr>
        </p:nvSpPr>
        <p:spPr>
          <a:xfrm>
            <a:off x="6172200" y="2505075"/>
            <a:ext cx="5638800" cy="3426168"/>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20" name="Slide Number Placeholder 19">
            <a:extLst>
              <a:ext uri="{FF2B5EF4-FFF2-40B4-BE49-F238E27FC236}">
                <a16:creationId xmlns:a16="http://schemas.microsoft.com/office/drawing/2014/main" id="{055864F4-8E80-A249-9817-B55038EB962A}"/>
              </a:ext>
            </a:extLst>
          </p:cNvPr>
          <p:cNvSpPr>
            <a:spLocks noGrp="1"/>
          </p:cNvSpPr>
          <p:nvPr>
            <p:ph type="sldNum" sz="quarter" idx="11"/>
          </p:nvPr>
        </p:nvSpPr>
        <p:spPr/>
        <p:txBody>
          <a:bodyPr/>
          <a:lstStyle/>
          <a:p>
            <a:fld id="{383B7B7A-CDDA-7C44-B1B0-1F1E45567B3B}" type="slidenum">
              <a:rPr lang="en-US" smtClean="0"/>
              <a:pPr/>
              <a:t>‹#›</a:t>
            </a:fld>
            <a:endParaRPr lang="en-US" dirty="0"/>
          </a:p>
        </p:txBody>
      </p:sp>
    </p:spTree>
    <p:extLst>
      <p:ext uri="{BB962C8B-B14F-4D97-AF65-F5344CB8AC3E}">
        <p14:creationId xmlns:p14="http://schemas.microsoft.com/office/powerpoint/2010/main" val="12012770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igh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01BE4-CFAD-BC43-936B-79A89D2D90F7}"/>
              </a:ext>
            </a:extLst>
          </p:cNvPr>
          <p:cNvSpPr>
            <a:spLocks noGrp="1"/>
          </p:cNvSpPr>
          <p:nvPr>
            <p:ph type="title" hasCustomPrompt="1"/>
          </p:nvPr>
        </p:nvSpPr>
        <p:spPr>
          <a:xfrm>
            <a:off x="381000" y="559088"/>
            <a:ext cx="11430000" cy="982861"/>
          </a:xfrm>
        </p:spPr>
        <p:txBody>
          <a:bodyPr/>
          <a:lstStyle>
            <a:lvl1pPr>
              <a:defRPr cap="all" baseline="0"/>
            </a:lvl1pPr>
          </a:lstStyle>
          <a:p>
            <a:r>
              <a:rPr lang="en-US"/>
              <a:t>Click to edit title</a:t>
            </a:r>
          </a:p>
        </p:txBody>
      </p:sp>
      <p:sp>
        <p:nvSpPr>
          <p:cNvPr id="6" name="Text Placeholder 5">
            <a:extLst>
              <a:ext uri="{FF2B5EF4-FFF2-40B4-BE49-F238E27FC236}">
                <a16:creationId xmlns:a16="http://schemas.microsoft.com/office/drawing/2014/main" id="{A6D422E8-E84E-0149-880E-D3C6927AC71E}"/>
              </a:ext>
            </a:extLst>
          </p:cNvPr>
          <p:cNvSpPr>
            <a:spLocks noGrp="1"/>
          </p:cNvSpPr>
          <p:nvPr>
            <p:ph type="body" sz="quarter" idx="12" hasCustomPrompt="1"/>
          </p:nvPr>
        </p:nvSpPr>
        <p:spPr>
          <a:xfrm>
            <a:off x="1064302" y="2008683"/>
            <a:ext cx="9878336" cy="3687268"/>
          </a:xfrm>
          <a:prstGeom prst="rect">
            <a:avLst/>
          </a:prstGeom>
        </p:spPr>
        <p:txBody>
          <a:bodyPr/>
          <a:lstStyle>
            <a:lvl1pPr>
              <a:defRPr>
                <a:latin typeface="Source Sans Pro" panose="020B0503030403020204" pitchFamily="34" charset="0"/>
                <a:ea typeface="Open Sans" panose="020B0606030504020204" pitchFamily="34" charset="0"/>
                <a:cs typeface="Open Sans" panose="020B0606030504020204" pitchFamily="34" charset="0"/>
              </a:defRPr>
            </a:lvl1pPr>
            <a:lvl2pPr marL="548640" indent="0">
              <a:buNone/>
              <a:defRPr/>
            </a:lvl2pPr>
          </a:lstStyle>
          <a:p>
            <a:pPr lvl="0"/>
            <a:r>
              <a:rPr lang="en-US" dirty="0"/>
              <a:t>Click to edit highlight text</a:t>
            </a:r>
          </a:p>
        </p:txBody>
      </p:sp>
      <p:cxnSp>
        <p:nvCxnSpPr>
          <p:cNvPr id="7" name="Straight Connector 6">
            <a:extLst>
              <a:ext uri="{FF2B5EF4-FFF2-40B4-BE49-F238E27FC236}">
                <a16:creationId xmlns:a16="http://schemas.microsoft.com/office/drawing/2014/main" id="{8E7FD42D-4EBF-8140-92AE-0F63EFA73492}"/>
              </a:ext>
            </a:extLst>
          </p:cNvPr>
          <p:cNvCxnSpPr>
            <a:cxnSpLocks/>
          </p:cNvCxnSpPr>
          <p:nvPr userDrawn="1"/>
        </p:nvCxnSpPr>
        <p:spPr>
          <a:xfrm>
            <a:off x="838200" y="2008683"/>
            <a:ext cx="0" cy="3674496"/>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99CD66BB-3877-3245-81D3-AAD0AF3CDADA}"/>
              </a:ext>
            </a:extLst>
          </p:cNvPr>
          <p:cNvSpPr>
            <a:spLocks noGrp="1"/>
          </p:cNvSpPr>
          <p:nvPr>
            <p:ph type="sldNum" sz="quarter" idx="14"/>
          </p:nvPr>
        </p:nvSpPr>
        <p:spPr/>
        <p:txBody>
          <a:bodyPr/>
          <a:lstStyle/>
          <a:p>
            <a:fld id="{77F59FA7-9E35-E641-9260-462B0A5FC689}" type="slidenum">
              <a:rPr lang="en-US" smtClean="0"/>
              <a:pPr/>
              <a:t>‹#›</a:t>
            </a:fld>
            <a:endParaRPr lang="en-US" dirty="0"/>
          </a:p>
        </p:txBody>
      </p:sp>
    </p:spTree>
    <p:extLst>
      <p:ext uri="{BB962C8B-B14F-4D97-AF65-F5344CB8AC3E}">
        <p14:creationId xmlns:p14="http://schemas.microsoft.com/office/powerpoint/2010/main" val="8586405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39428-DA8C-2046-9013-4C44E755742E}"/>
              </a:ext>
            </a:extLst>
          </p:cNvPr>
          <p:cNvSpPr>
            <a:spLocks noGrp="1"/>
          </p:cNvSpPr>
          <p:nvPr>
            <p:ph type="title" hasCustomPrompt="1"/>
          </p:nvPr>
        </p:nvSpPr>
        <p:spPr>
          <a:xfrm>
            <a:off x="381000" y="365125"/>
            <a:ext cx="11430000" cy="1325563"/>
          </a:xfrm>
          <a:prstGeom prst="rect">
            <a:avLst/>
          </a:prstGeom>
        </p:spPr>
        <p:txBody>
          <a:bodyPr anchor="t"/>
          <a:lstStyle>
            <a:lvl1pPr>
              <a:defRPr cap="all" baseline="0">
                <a:latin typeface="Source Sans Pro SemiBold" panose="020B0603030403020204" pitchFamily="34" charset="0"/>
              </a:defRPr>
            </a:lvl1pPr>
          </a:lstStyle>
          <a:p>
            <a:r>
              <a:rPr lang="en-US" dirty="0"/>
              <a:t>Click to edit title</a:t>
            </a:r>
          </a:p>
        </p:txBody>
      </p:sp>
      <p:sp>
        <p:nvSpPr>
          <p:cNvPr id="16" name="Slide Number Placeholder 15">
            <a:extLst>
              <a:ext uri="{FF2B5EF4-FFF2-40B4-BE49-F238E27FC236}">
                <a16:creationId xmlns:a16="http://schemas.microsoft.com/office/drawing/2014/main" id="{29585CAF-7D25-E243-9B53-4E687CFDCD38}"/>
              </a:ext>
            </a:extLst>
          </p:cNvPr>
          <p:cNvSpPr>
            <a:spLocks noGrp="1"/>
          </p:cNvSpPr>
          <p:nvPr>
            <p:ph type="sldNum" sz="quarter" idx="11"/>
          </p:nvPr>
        </p:nvSpPr>
        <p:spPr/>
        <p:txBody>
          <a:bodyPr/>
          <a:lstStyle/>
          <a:p>
            <a:fld id="{383B7B7A-CDDA-7C44-B1B0-1F1E45567B3B}" type="slidenum">
              <a:rPr lang="en-US" smtClean="0"/>
              <a:pPr/>
              <a:t>‹#›</a:t>
            </a:fld>
            <a:endParaRPr lang="en-US" dirty="0"/>
          </a:p>
        </p:txBody>
      </p:sp>
    </p:spTree>
    <p:extLst>
      <p:ext uri="{BB962C8B-B14F-4D97-AF65-F5344CB8AC3E}">
        <p14:creationId xmlns:p14="http://schemas.microsoft.com/office/powerpoint/2010/main" val="7935600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C20D8-6935-1A43-8CF0-66FC6338B1EF}"/>
              </a:ext>
            </a:extLst>
          </p:cNvPr>
          <p:cNvSpPr>
            <a:spLocks noGrp="1"/>
          </p:cNvSpPr>
          <p:nvPr>
            <p:ph type="title" hasCustomPrompt="1"/>
          </p:nvPr>
        </p:nvSpPr>
        <p:spPr>
          <a:xfrm>
            <a:off x="407301" y="457200"/>
            <a:ext cx="4387121" cy="1600200"/>
          </a:xfrm>
          <a:prstGeom prst="rect">
            <a:avLst/>
          </a:prstGeom>
        </p:spPr>
        <p:txBody>
          <a:bodyPr anchor="t"/>
          <a:lstStyle>
            <a:lvl1pPr>
              <a:lnSpc>
                <a:spcPts val="3200"/>
              </a:lnSpc>
              <a:defRPr sz="3200">
                <a:latin typeface="Source Sans Pro SemiBold" panose="020B0603030403020204" pitchFamily="34" charset="0"/>
              </a:defRPr>
            </a:lvl1pPr>
          </a:lstStyle>
          <a:p>
            <a:r>
              <a:rPr lang="en-US" dirty="0"/>
              <a:t>CLICK TO EDIT TITLE</a:t>
            </a:r>
          </a:p>
        </p:txBody>
      </p:sp>
      <p:sp>
        <p:nvSpPr>
          <p:cNvPr id="3" name="Content Placeholder 2">
            <a:extLst>
              <a:ext uri="{FF2B5EF4-FFF2-40B4-BE49-F238E27FC236}">
                <a16:creationId xmlns:a16="http://schemas.microsoft.com/office/drawing/2014/main" id="{D2F00CDB-9C52-9346-A61D-22B158D8F919}"/>
              </a:ext>
            </a:extLst>
          </p:cNvPr>
          <p:cNvSpPr>
            <a:spLocks noGrp="1"/>
          </p:cNvSpPr>
          <p:nvPr>
            <p:ph idx="1" hasCustomPrompt="1"/>
          </p:nvPr>
        </p:nvSpPr>
        <p:spPr>
          <a:xfrm>
            <a:off x="5183187" y="457200"/>
            <a:ext cx="6601511" cy="5403850"/>
          </a:xfrm>
          <a:prstGeom prst="rect">
            <a:avLst/>
          </a:prstGeom>
        </p:spPr>
        <p:txBody>
          <a:bodyPr/>
          <a:lstStyle>
            <a:lvl1pPr>
              <a:defRPr sz="3200">
                <a:latin typeface="Source Sans Pro" panose="020B0503030403020204" pitchFamily="34" charset="0"/>
              </a:defRPr>
            </a:lvl1pPr>
            <a:lvl2pPr>
              <a:defRPr sz="2800">
                <a:latin typeface="Source Sans Pro" panose="020B0503030403020204" pitchFamily="34" charset="0"/>
              </a:defRPr>
            </a:lvl2pPr>
            <a:lvl3pPr>
              <a:defRPr sz="2400">
                <a:latin typeface="Source Sans Pro" panose="020B0503030403020204" pitchFamily="34" charset="0"/>
              </a:defRPr>
            </a:lvl3pPr>
            <a:lvl4pPr>
              <a:defRPr sz="2000">
                <a:latin typeface="Source Sans Pro" panose="020B0503030403020204" pitchFamily="34" charset="0"/>
              </a:defRPr>
            </a:lvl4pPr>
            <a:lvl5pPr>
              <a:defRPr sz="2000">
                <a:latin typeface="Source Sans Pro" panose="020B0503030403020204" pitchFamily="34" charset="0"/>
              </a:defRPr>
            </a:lvl5pPr>
            <a:lvl6pPr>
              <a:defRPr sz="2000"/>
            </a:lvl6pPr>
            <a:lvl7pPr>
              <a:defRPr sz="2000"/>
            </a:lvl7pPr>
            <a:lvl8pPr>
              <a:defRPr sz="2000"/>
            </a:lvl8pPr>
            <a:lvl9pPr>
              <a:defRPr sz="2000"/>
            </a:lvl9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4" name="Text Placeholder 3">
            <a:extLst>
              <a:ext uri="{FF2B5EF4-FFF2-40B4-BE49-F238E27FC236}">
                <a16:creationId xmlns:a16="http://schemas.microsoft.com/office/drawing/2014/main" id="{EB070D2D-8242-384D-A978-71066F7E1936}"/>
              </a:ext>
            </a:extLst>
          </p:cNvPr>
          <p:cNvSpPr>
            <a:spLocks noGrp="1"/>
          </p:cNvSpPr>
          <p:nvPr>
            <p:ph type="body" sz="half" idx="2" hasCustomPrompt="1"/>
          </p:nvPr>
        </p:nvSpPr>
        <p:spPr>
          <a:xfrm>
            <a:off x="407301" y="2057400"/>
            <a:ext cx="4387121" cy="3811588"/>
          </a:xfrm>
          <a:prstGeom prst="rect">
            <a:avLst/>
          </a:prstGeom>
        </p:spPr>
        <p:txBody>
          <a:bodyPr>
            <a:normAutofit/>
          </a:bodyPr>
          <a:lstStyle>
            <a:lvl1pPr marL="0" indent="0">
              <a:buNone/>
              <a:defRPr sz="1800">
                <a:latin typeface="Source Sans Pro" panose="020B05030304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
        <p:nvSpPr>
          <p:cNvPr id="17" name="Slide Number Placeholder 16">
            <a:extLst>
              <a:ext uri="{FF2B5EF4-FFF2-40B4-BE49-F238E27FC236}">
                <a16:creationId xmlns:a16="http://schemas.microsoft.com/office/drawing/2014/main" id="{99A92EF9-4388-E64C-AE2E-5DD2230C105E}"/>
              </a:ext>
            </a:extLst>
          </p:cNvPr>
          <p:cNvSpPr>
            <a:spLocks noGrp="1"/>
          </p:cNvSpPr>
          <p:nvPr>
            <p:ph type="sldNum" sz="quarter" idx="11"/>
          </p:nvPr>
        </p:nvSpPr>
        <p:spPr/>
        <p:txBody>
          <a:bodyPr/>
          <a:lstStyle/>
          <a:p>
            <a:fld id="{383B7B7A-CDDA-7C44-B1B0-1F1E45567B3B}" type="slidenum">
              <a:rPr lang="en-US" smtClean="0"/>
              <a:pPr/>
              <a:t>‹#›</a:t>
            </a:fld>
            <a:endParaRPr lang="en-US" dirty="0"/>
          </a:p>
        </p:txBody>
      </p:sp>
    </p:spTree>
    <p:extLst>
      <p:ext uri="{BB962C8B-B14F-4D97-AF65-F5344CB8AC3E}">
        <p14:creationId xmlns:p14="http://schemas.microsoft.com/office/powerpoint/2010/main" val="32117092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8AFDE-CE73-E140-AEC8-2C7D74ACA9BC}"/>
              </a:ext>
            </a:extLst>
          </p:cNvPr>
          <p:cNvSpPr>
            <a:spLocks noGrp="1"/>
          </p:cNvSpPr>
          <p:nvPr>
            <p:ph type="title" hasCustomPrompt="1"/>
          </p:nvPr>
        </p:nvSpPr>
        <p:spPr>
          <a:xfrm>
            <a:off x="407302" y="457200"/>
            <a:ext cx="4387120" cy="1600200"/>
          </a:xfrm>
          <a:prstGeom prst="rect">
            <a:avLst/>
          </a:prstGeom>
        </p:spPr>
        <p:txBody>
          <a:bodyPr anchor="t"/>
          <a:lstStyle>
            <a:lvl1pPr>
              <a:lnSpc>
                <a:spcPts val="3200"/>
              </a:lnSpc>
              <a:defRPr sz="3200">
                <a:latin typeface="Source Sans Pro SemiBold" panose="020B0603030403020204" pitchFamily="34" charset="0"/>
              </a:defRPr>
            </a:lvl1pPr>
          </a:lstStyle>
          <a:p>
            <a:r>
              <a:rPr lang="en-US" dirty="0"/>
              <a:t>CLICK TO EDIT TITLE</a:t>
            </a:r>
          </a:p>
        </p:txBody>
      </p:sp>
      <p:sp>
        <p:nvSpPr>
          <p:cNvPr id="3" name="Picture Placeholder 2">
            <a:extLst>
              <a:ext uri="{FF2B5EF4-FFF2-40B4-BE49-F238E27FC236}">
                <a16:creationId xmlns:a16="http://schemas.microsoft.com/office/drawing/2014/main" id="{D46262F9-39B5-2A48-B7A0-306F146CDA4B}"/>
              </a:ext>
            </a:extLst>
          </p:cNvPr>
          <p:cNvSpPr>
            <a:spLocks noGrp="1"/>
          </p:cNvSpPr>
          <p:nvPr>
            <p:ph type="pic" idx="1"/>
          </p:nvPr>
        </p:nvSpPr>
        <p:spPr>
          <a:xfrm>
            <a:off x="5183188" y="457201"/>
            <a:ext cx="6627812" cy="5403850"/>
          </a:xfrm>
          <a:prstGeom prst="rect">
            <a:avLst/>
          </a:prstGeom>
        </p:spPr>
        <p:txBody>
          <a:bodyPr/>
          <a:lstStyle>
            <a:lvl1pPr marL="342900" marR="0" indent="-34290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sz="2400">
                <a:solidFill>
                  <a:schemeClr val="bg1">
                    <a:lumMod val="65000"/>
                  </a:schemeClr>
                </a:solidFill>
                <a:latin typeface="Source Sans Pro" panose="020B0503030403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3429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dirty="0"/>
              <a:t>Click icon to add picture</a:t>
            </a:r>
          </a:p>
        </p:txBody>
      </p:sp>
      <p:sp>
        <p:nvSpPr>
          <p:cNvPr id="4" name="Text Placeholder 3">
            <a:extLst>
              <a:ext uri="{FF2B5EF4-FFF2-40B4-BE49-F238E27FC236}">
                <a16:creationId xmlns:a16="http://schemas.microsoft.com/office/drawing/2014/main" id="{9124CFF9-2C81-2040-9460-7970314A639A}"/>
              </a:ext>
            </a:extLst>
          </p:cNvPr>
          <p:cNvSpPr>
            <a:spLocks noGrp="1"/>
          </p:cNvSpPr>
          <p:nvPr>
            <p:ph type="body" sz="half" idx="2" hasCustomPrompt="1"/>
          </p:nvPr>
        </p:nvSpPr>
        <p:spPr>
          <a:xfrm>
            <a:off x="407302" y="2057400"/>
            <a:ext cx="4387120" cy="3811588"/>
          </a:xfrm>
          <a:prstGeom prst="rect">
            <a:avLst/>
          </a:prstGeom>
        </p:spPr>
        <p:txBody>
          <a:bodyPr>
            <a:normAutofit/>
          </a:bodyPr>
          <a:lstStyle>
            <a:lvl1pPr marL="0" indent="0">
              <a:buNone/>
              <a:defRPr sz="1800">
                <a:latin typeface="Source Sans Pro" panose="020B05030304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
        <p:nvSpPr>
          <p:cNvPr id="17" name="Slide Number Placeholder 16">
            <a:extLst>
              <a:ext uri="{FF2B5EF4-FFF2-40B4-BE49-F238E27FC236}">
                <a16:creationId xmlns:a16="http://schemas.microsoft.com/office/drawing/2014/main" id="{6F936C29-D718-AB47-8939-07EEA4D73EF9}"/>
              </a:ext>
            </a:extLst>
          </p:cNvPr>
          <p:cNvSpPr>
            <a:spLocks noGrp="1"/>
          </p:cNvSpPr>
          <p:nvPr>
            <p:ph type="sldNum" sz="quarter" idx="11"/>
          </p:nvPr>
        </p:nvSpPr>
        <p:spPr/>
        <p:txBody>
          <a:bodyPr/>
          <a:lstStyle/>
          <a:p>
            <a:fld id="{383B7B7A-CDDA-7C44-B1B0-1F1E45567B3B}" type="slidenum">
              <a:rPr lang="en-US" smtClean="0"/>
              <a:pPr/>
              <a:t>‹#›</a:t>
            </a:fld>
            <a:endParaRPr lang="en-US" dirty="0"/>
          </a:p>
        </p:txBody>
      </p:sp>
    </p:spTree>
    <p:extLst>
      <p:ext uri="{BB962C8B-B14F-4D97-AF65-F5344CB8AC3E}">
        <p14:creationId xmlns:p14="http://schemas.microsoft.com/office/powerpoint/2010/main" val="41053913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Pictures With Title">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86558" y="1965960"/>
            <a:ext cx="5491140" cy="3880204"/>
          </a:xfrm>
          <a:prstGeom prst="rect">
            <a:avLst/>
          </a:prstGeom>
        </p:spPr>
        <p:txBody>
          <a:bodyPr/>
          <a:lstStyle>
            <a:lvl1pPr marL="228600" marR="0" indent="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latin typeface="Source Sans Pro" panose="020B0503030403020204" pitchFamily="34" charset="0"/>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dirty="0"/>
              <a:t>Click icon to add picture</a:t>
            </a:r>
          </a:p>
        </p:txBody>
      </p:sp>
      <p:sp>
        <p:nvSpPr>
          <p:cNvPr id="10" name="Picture Placeholder 7"/>
          <p:cNvSpPr>
            <a:spLocks noGrp="1"/>
          </p:cNvSpPr>
          <p:nvPr>
            <p:ph type="pic" sz="quarter" idx="13"/>
          </p:nvPr>
        </p:nvSpPr>
        <p:spPr>
          <a:xfrm>
            <a:off x="6314303" y="1965960"/>
            <a:ext cx="5491141" cy="3880204"/>
          </a:xfrm>
          <a:prstGeom prst="rect">
            <a:avLst/>
          </a:prstGeom>
        </p:spPr>
        <p:txBody>
          <a:bodyPr/>
          <a:lstStyle>
            <a:lvl1pPr marL="228600" marR="0" indent="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dirty="0"/>
              <a:t>Click icon to add picture</a:t>
            </a:r>
          </a:p>
        </p:txBody>
      </p:sp>
      <p:sp>
        <p:nvSpPr>
          <p:cNvPr id="2" name="Title 1"/>
          <p:cNvSpPr>
            <a:spLocks noGrp="1"/>
          </p:cNvSpPr>
          <p:nvPr>
            <p:ph type="title" hasCustomPrompt="1"/>
          </p:nvPr>
        </p:nvSpPr>
        <p:spPr>
          <a:xfrm>
            <a:off x="381000" y="365125"/>
            <a:ext cx="11424444" cy="1325563"/>
          </a:xfrm>
        </p:spPr>
        <p:txBody>
          <a:bodyPr/>
          <a:lstStyle>
            <a:lvl1pPr>
              <a:defRPr>
                <a:latin typeface="Source Sans Pro SemiBold" panose="020B0603030403020204" pitchFamily="34" charset="0"/>
              </a:defRPr>
            </a:lvl1pPr>
          </a:lstStyle>
          <a:p>
            <a:r>
              <a:rPr lang="en-US" dirty="0"/>
              <a:t>CLICK TO EDIT TITLE</a:t>
            </a:r>
          </a:p>
        </p:txBody>
      </p:sp>
      <p:sp>
        <p:nvSpPr>
          <p:cNvPr id="6" name="Slide Number Placeholder 5">
            <a:extLst>
              <a:ext uri="{FF2B5EF4-FFF2-40B4-BE49-F238E27FC236}">
                <a16:creationId xmlns:a16="http://schemas.microsoft.com/office/drawing/2014/main" id="{543A7ABC-58B1-2B44-9AE4-0F3296E88BE0}"/>
              </a:ext>
            </a:extLst>
          </p:cNvPr>
          <p:cNvSpPr>
            <a:spLocks noGrp="1"/>
          </p:cNvSpPr>
          <p:nvPr>
            <p:ph type="sldNum" sz="quarter" idx="15"/>
          </p:nvPr>
        </p:nvSpPr>
        <p:spPr/>
        <p:txBody>
          <a:bodyPr/>
          <a:lstStyle/>
          <a:p>
            <a:fld id="{383B7B7A-CDDA-7C44-B1B0-1F1E45567B3B}" type="slidenum">
              <a:rPr lang="en-US" smtClean="0"/>
              <a:pPr/>
              <a:t>‹#›</a:t>
            </a:fld>
            <a:endParaRPr lang="en-US" dirty="0"/>
          </a:p>
        </p:txBody>
      </p:sp>
    </p:spTree>
    <p:extLst>
      <p:ext uri="{BB962C8B-B14F-4D97-AF65-F5344CB8AC3E}">
        <p14:creationId xmlns:p14="http://schemas.microsoft.com/office/powerpoint/2010/main" val="25350108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86558" y="1965960"/>
            <a:ext cx="5491140" cy="3640361"/>
          </a:xfrm>
          <a:prstGeom prst="rect">
            <a:avLst/>
          </a:prstGeom>
        </p:spPr>
        <p:txBody>
          <a:bodyPr/>
          <a:lstStyle>
            <a:lvl1pPr marL="571500" marR="0" indent="-342900" algn="l" defTabSz="914400" rtl="0" eaLnBrk="1" fontAlgn="auto" latinLnBrk="0" hangingPunct="1">
              <a:lnSpc>
                <a:spcPct val="90000"/>
              </a:lnSpc>
              <a:spcBef>
                <a:spcPts val="0"/>
              </a:spcBef>
              <a:spcAft>
                <a:spcPts val="1000"/>
              </a:spcAft>
              <a:buClr>
                <a:schemeClr val="accent1"/>
              </a:buClr>
              <a:buSzPct val="110000"/>
              <a:buFont typeface="Arial" panose="020B0604020202020204" pitchFamily="34" charset="0"/>
              <a:buChar char="•"/>
              <a:tabLst/>
              <a:defRPr>
                <a:solidFill>
                  <a:schemeClr val="bg1">
                    <a:lumMod val="65000"/>
                  </a:schemeClr>
                </a:solidFill>
                <a:latin typeface="+mn-lt"/>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dirty="0"/>
              <a:t>Click icon to add picture</a:t>
            </a:r>
          </a:p>
        </p:txBody>
      </p:sp>
      <p:sp>
        <p:nvSpPr>
          <p:cNvPr id="10" name="Picture Placeholder 7"/>
          <p:cNvSpPr>
            <a:spLocks noGrp="1"/>
          </p:cNvSpPr>
          <p:nvPr>
            <p:ph type="pic" sz="quarter" idx="13"/>
          </p:nvPr>
        </p:nvSpPr>
        <p:spPr>
          <a:xfrm>
            <a:off x="6314303" y="1965960"/>
            <a:ext cx="5491141" cy="3640361"/>
          </a:xfrm>
          <a:prstGeom prst="rect">
            <a:avLst/>
          </a:prstGeom>
        </p:spPr>
        <p:txBody>
          <a:bodyPr/>
          <a:lstStyle>
            <a:lvl1pPr marL="571500" marR="0" indent="-34290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latin typeface="+mn-lt"/>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dirty="0"/>
              <a:t>Click icon to add picture</a:t>
            </a:r>
          </a:p>
        </p:txBody>
      </p:sp>
      <p:sp>
        <p:nvSpPr>
          <p:cNvPr id="2" name="Title 1"/>
          <p:cNvSpPr>
            <a:spLocks noGrp="1"/>
          </p:cNvSpPr>
          <p:nvPr>
            <p:ph type="title" hasCustomPrompt="1"/>
          </p:nvPr>
        </p:nvSpPr>
        <p:spPr>
          <a:xfrm>
            <a:off x="381000" y="365125"/>
            <a:ext cx="11424444" cy="1325563"/>
          </a:xfrm>
        </p:spPr>
        <p:txBody>
          <a:bodyPr/>
          <a:lstStyle>
            <a:lvl1pPr>
              <a:defRPr>
                <a:latin typeface="Source Sans Pro SemiBold" panose="020B0603030403020204" pitchFamily="34" charset="0"/>
              </a:defRPr>
            </a:lvl1pPr>
          </a:lstStyle>
          <a:p>
            <a:r>
              <a:rPr lang="en-US" dirty="0"/>
              <a:t>CLICK TO EDIT TITLE</a:t>
            </a:r>
          </a:p>
        </p:txBody>
      </p:sp>
      <p:sp>
        <p:nvSpPr>
          <p:cNvPr id="6" name="Slide Number Placeholder 5">
            <a:extLst>
              <a:ext uri="{FF2B5EF4-FFF2-40B4-BE49-F238E27FC236}">
                <a16:creationId xmlns:a16="http://schemas.microsoft.com/office/drawing/2014/main" id="{543A7ABC-58B1-2B44-9AE4-0F3296E88BE0}"/>
              </a:ext>
            </a:extLst>
          </p:cNvPr>
          <p:cNvSpPr>
            <a:spLocks noGrp="1"/>
          </p:cNvSpPr>
          <p:nvPr>
            <p:ph type="sldNum" sz="quarter" idx="15"/>
          </p:nvPr>
        </p:nvSpPr>
        <p:spPr/>
        <p:txBody>
          <a:bodyPr/>
          <a:lstStyle/>
          <a:p>
            <a:fld id="{383B7B7A-CDDA-7C44-B1B0-1F1E45567B3B}" type="slidenum">
              <a:rPr lang="en-US" smtClean="0"/>
              <a:pPr/>
              <a:t>‹#›</a:t>
            </a:fld>
            <a:endParaRPr lang="en-US" dirty="0"/>
          </a:p>
        </p:txBody>
      </p:sp>
      <p:sp>
        <p:nvSpPr>
          <p:cNvPr id="4" name="Text Placeholder 3">
            <a:extLst>
              <a:ext uri="{FF2B5EF4-FFF2-40B4-BE49-F238E27FC236}">
                <a16:creationId xmlns:a16="http://schemas.microsoft.com/office/drawing/2014/main" id="{42C34983-CD69-EF4D-9EF3-EB2110B4AF3F}"/>
              </a:ext>
            </a:extLst>
          </p:cNvPr>
          <p:cNvSpPr>
            <a:spLocks noGrp="1"/>
          </p:cNvSpPr>
          <p:nvPr>
            <p:ph type="body" sz="quarter" idx="16" hasCustomPrompt="1"/>
          </p:nvPr>
        </p:nvSpPr>
        <p:spPr>
          <a:xfrm>
            <a:off x="381000" y="5607050"/>
            <a:ext cx="5491140" cy="389796"/>
          </a:xfrm>
          <a:prstGeom prst="rect">
            <a:avLst/>
          </a:prstGeom>
        </p:spPr>
        <p:txBody>
          <a:bodyPr>
            <a:normAutofit/>
          </a:bodyPr>
          <a:lstStyle>
            <a:lvl1pPr marL="0" indent="0" algn="l">
              <a:buNone/>
              <a:defRPr sz="1600" i="1">
                <a:solidFill>
                  <a:schemeClr val="bg1">
                    <a:lumMod val="65000"/>
                  </a:schemeClr>
                </a:solidFill>
                <a:latin typeface="Source Sans Pro" panose="020B0503030403020204" pitchFamily="34" charset="0"/>
              </a:defRPr>
            </a:lvl1pPr>
          </a:lstStyle>
          <a:p>
            <a:pPr lvl="0"/>
            <a:r>
              <a:rPr lang="en-US" dirty="0"/>
              <a:t>Click to Edit Photo Caption</a:t>
            </a:r>
          </a:p>
        </p:txBody>
      </p:sp>
      <p:sp>
        <p:nvSpPr>
          <p:cNvPr id="9" name="Text Placeholder 3">
            <a:extLst>
              <a:ext uri="{FF2B5EF4-FFF2-40B4-BE49-F238E27FC236}">
                <a16:creationId xmlns:a16="http://schemas.microsoft.com/office/drawing/2014/main" id="{93E171EF-F7CC-354F-9CD9-4DDEECEB4FE9}"/>
              </a:ext>
            </a:extLst>
          </p:cNvPr>
          <p:cNvSpPr>
            <a:spLocks noGrp="1"/>
          </p:cNvSpPr>
          <p:nvPr>
            <p:ph type="body" sz="quarter" idx="17" hasCustomPrompt="1"/>
          </p:nvPr>
        </p:nvSpPr>
        <p:spPr>
          <a:xfrm>
            <a:off x="6314303" y="5607050"/>
            <a:ext cx="5491140" cy="389796"/>
          </a:xfrm>
          <a:prstGeom prst="rect">
            <a:avLst/>
          </a:prstGeom>
        </p:spPr>
        <p:txBody>
          <a:bodyPr>
            <a:normAutofit/>
          </a:bodyPr>
          <a:lstStyle>
            <a:lvl1pPr marL="0" indent="0" algn="l">
              <a:buNone/>
              <a:defRPr sz="1600" i="1">
                <a:solidFill>
                  <a:schemeClr val="bg1">
                    <a:lumMod val="65000"/>
                  </a:schemeClr>
                </a:solidFill>
                <a:latin typeface="+mn-lt"/>
              </a:defRPr>
            </a:lvl1pPr>
          </a:lstStyle>
          <a:p>
            <a:pPr lvl="0"/>
            <a:r>
              <a:rPr lang="en-US" dirty="0"/>
              <a:t>Click to Edit Photo Caption</a:t>
            </a:r>
          </a:p>
        </p:txBody>
      </p:sp>
    </p:spTree>
    <p:extLst>
      <p:ext uri="{BB962C8B-B14F-4D97-AF65-F5344CB8AC3E}">
        <p14:creationId xmlns:p14="http://schemas.microsoft.com/office/powerpoint/2010/main" val="20387324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Pictures With Title">
    <p:spTree>
      <p:nvGrpSpPr>
        <p:cNvPr id="1" name=""/>
        <p:cNvGrpSpPr/>
        <p:nvPr/>
      </p:nvGrpSpPr>
      <p:grpSpPr>
        <a:xfrm>
          <a:off x="0" y="0"/>
          <a:ext cx="0" cy="0"/>
          <a:chOff x="0" y="0"/>
          <a:chExt cx="0" cy="0"/>
        </a:xfrm>
      </p:grpSpPr>
      <p:sp>
        <p:nvSpPr>
          <p:cNvPr id="9" name="Picture Placeholder 7"/>
          <p:cNvSpPr>
            <a:spLocks noGrp="1"/>
          </p:cNvSpPr>
          <p:nvPr>
            <p:ph type="pic" sz="quarter" idx="12" hasCustomPrompt="1"/>
          </p:nvPr>
        </p:nvSpPr>
        <p:spPr>
          <a:xfrm>
            <a:off x="3924437" y="1558977"/>
            <a:ext cx="4292326" cy="4302177"/>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latin typeface="+mn-lt"/>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10" name="Picture Placeholder 7"/>
          <p:cNvSpPr>
            <a:spLocks noGrp="1"/>
          </p:cNvSpPr>
          <p:nvPr>
            <p:ph type="pic" sz="quarter" idx="13" hasCustomPrompt="1"/>
          </p:nvPr>
        </p:nvSpPr>
        <p:spPr>
          <a:xfrm>
            <a:off x="8580556" y="1558977"/>
            <a:ext cx="3224888" cy="4302177"/>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latin typeface="+mn-lt"/>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2" name="Title 1"/>
          <p:cNvSpPr>
            <a:spLocks noGrp="1"/>
          </p:cNvSpPr>
          <p:nvPr>
            <p:ph type="title" hasCustomPrompt="1"/>
          </p:nvPr>
        </p:nvSpPr>
        <p:spPr/>
        <p:txBody>
          <a:bodyPr/>
          <a:lstStyle>
            <a:lvl1pPr>
              <a:defRPr>
                <a:latin typeface="+mj-lt"/>
              </a:defRPr>
            </a:lvl1pPr>
          </a:lstStyle>
          <a:p>
            <a:r>
              <a:rPr lang="en-US" dirty="0"/>
              <a:t>CLICK TO EDIT TITLE</a:t>
            </a:r>
          </a:p>
        </p:txBody>
      </p:sp>
      <p:sp>
        <p:nvSpPr>
          <p:cNvPr id="6" name="Slide Number Placeholder 5">
            <a:extLst>
              <a:ext uri="{FF2B5EF4-FFF2-40B4-BE49-F238E27FC236}">
                <a16:creationId xmlns:a16="http://schemas.microsoft.com/office/drawing/2014/main" id="{09DE8DF7-5E02-1A46-8F8F-7E735BA9F596}"/>
              </a:ext>
            </a:extLst>
          </p:cNvPr>
          <p:cNvSpPr>
            <a:spLocks noGrp="1"/>
          </p:cNvSpPr>
          <p:nvPr>
            <p:ph type="sldNum" sz="quarter" idx="15"/>
          </p:nvPr>
        </p:nvSpPr>
        <p:spPr/>
        <p:txBody>
          <a:bodyPr/>
          <a:lstStyle/>
          <a:p>
            <a:fld id="{383B7B7A-CDDA-7C44-B1B0-1F1E45567B3B}" type="slidenum">
              <a:rPr lang="en-US" smtClean="0"/>
              <a:pPr/>
              <a:t>‹#›</a:t>
            </a:fld>
            <a:endParaRPr lang="en-US" dirty="0"/>
          </a:p>
        </p:txBody>
      </p:sp>
      <p:sp>
        <p:nvSpPr>
          <p:cNvPr id="4" name="Picture Placeholder 3">
            <a:extLst>
              <a:ext uri="{FF2B5EF4-FFF2-40B4-BE49-F238E27FC236}">
                <a16:creationId xmlns:a16="http://schemas.microsoft.com/office/drawing/2014/main" id="{6FB7A6DA-4DC8-304B-B583-7CC4064FDF9A}"/>
              </a:ext>
            </a:extLst>
          </p:cNvPr>
          <p:cNvSpPr>
            <a:spLocks noGrp="1"/>
          </p:cNvSpPr>
          <p:nvPr>
            <p:ph type="pic" sz="quarter" idx="16" hasCustomPrompt="1"/>
          </p:nvPr>
        </p:nvSpPr>
        <p:spPr>
          <a:xfrm>
            <a:off x="381000" y="1558925"/>
            <a:ext cx="3224888" cy="4302125"/>
          </a:xfrm>
        </p:spPr>
        <p:txBody>
          <a:bodyPr>
            <a:normAutofit/>
          </a:bodyPr>
          <a:lstStyle>
            <a:lvl1pPr marL="285750" indent="-285750">
              <a:buFont typeface="Arial" panose="020B0604020202020204" pitchFamily="34" charset="0"/>
              <a:buChar char="•"/>
              <a:defRPr sz="2000">
                <a:solidFill>
                  <a:schemeClr val="bg1">
                    <a:lumMod val="65000"/>
                  </a:schemeClr>
                </a:solidFill>
                <a:latin typeface="+mn-lt"/>
              </a:defRPr>
            </a:lvl1pPr>
          </a:lstStyle>
          <a:p>
            <a:r>
              <a:rPr lang="en-US" dirty="0"/>
              <a:t>Click Icon to add picture</a:t>
            </a:r>
          </a:p>
        </p:txBody>
      </p:sp>
    </p:spTree>
    <p:extLst>
      <p:ext uri="{BB962C8B-B14F-4D97-AF65-F5344CB8AC3E}">
        <p14:creationId xmlns:p14="http://schemas.microsoft.com/office/powerpoint/2010/main" val="112284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Pictures With captions and Title">
    <p:spTree>
      <p:nvGrpSpPr>
        <p:cNvPr id="1" name=""/>
        <p:cNvGrpSpPr/>
        <p:nvPr/>
      </p:nvGrpSpPr>
      <p:grpSpPr>
        <a:xfrm>
          <a:off x="0" y="0"/>
          <a:ext cx="0" cy="0"/>
          <a:chOff x="0" y="0"/>
          <a:chExt cx="0" cy="0"/>
        </a:xfrm>
      </p:grpSpPr>
      <p:sp>
        <p:nvSpPr>
          <p:cNvPr id="8" name="Picture Placeholder 7"/>
          <p:cNvSpPr>
            <a:spLocks noGrp="1"/>
          </p:cNvSpPr>
          <p:nvPr>
            <p:ph type="pic" sz="quarter" idx="11" hasCustomPrompt="1"/>
          </p:nvPr>
        </p:nvSpPr>
        <p:spPr>
          <a:xfrm>
            <a:off x="335756" y="1558978"/>
            <a:ext cx="3224888"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9" name="Picture Placeholder 7"/>
          <p:cNvSpPr>
            <a:spLocks noGrp="1"/>
          </p:cNvSpPr>
          <p:nvPr>
            <p:ph type="pic" sz="quarter" idx="12" hasCustomPrompt="1"/>
          </p:nvPr>
        </p:nvSpPr>
        <p:spPr>
          <a:xfrm>
            <a:off x="3924437" y="1558978"/>
            <a:ext cx="4292326"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10" name="Picture Placeholder 7"/>
          <p:cNvSpPr>
            <a:spLocks noGrp="1"/>
          </p:cNvSpPr>
          <p:nvPr>
            <p:ph type="pic" sz="quarter" idx="13" hasCustomPrompt="1"/>
          </p:nvPr>
        </p:nvSpPr>
        <p:spPr>
          <a:xfrm>
            <a:off x="8580556" y="1558978"/>
            <a:ext cx="3224888"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2" name="Title 1"/>
          <p:cNvSpPr>
            <a:spLocks noGrp="1"/>
          </p:cNvSpPr>
          <p:nvPr>
            <p:ph type="title" hasCustomPrompt="1"/>
          </p:nvPr>
        </p:nvSpPr>
        <p:spPr/>
        <p:txBody>
          <a:bodyPr/>
          <a:lstStyle/>
          <a:p>
            <a:r>
              <a:rPr lang="en-US"/>
              <a:t>CLICK TO EDIT TITLE</a:t>
            </a:r>
          </a:p>
        </p:txBody>
      </p:sp>
      <p:sp>
        <p:nvSpPr>
          <p:cNvPr id="6" name="Slide Number Placeholder 5">
            <a:extLst>
              <a:ext uri="{FF2B5EF4-FFF2-40B4-BE49-F238E27FC236}">
                <a16:creationId xmlns:a16="http://schemas.microsoft.com/office/drawing/2014/main" id="{09DE8DF7-5E02-1A46-8F8F-7E735BA9F596}"/>
              </a:ext>
            </a:extLst>
          </p:cNvPr>
          <p:cNvSpPr>
            <a:spLocks noGrp="1"/>
          </p:cNvSpPr>
          <p:nvPr>
            <p:ph type="sldNum" sz="quarter" idx="15"/>
          </p:nvPr>
        </p:nvSpPr>
        <p:spPr/>
        <p:txBody>
          <a:bodyPr/>
          <a:lstStyle/>
          <a:p>
            <a:fld id="{383B7B7A-CDDA-7C44-B1B0-1F1E45567B3B}" type="slidenum">
              <a:rPr lang="en-US" smtClean="0"/>
              <a:pPr/>
              <a:t>‹#›</a:t>
            </a:fld>
            <a:endParaRPr lang="en-US" dirty="0"/>
          </a:p>
        </p:txBody>
      </p:sp>
      <p:sp>
        <p:nvSpPr>
          <p:cNvPr id="11" name="Text Placeholder 3">
            <a:extLst>
              <a:ext uri="{FF2B5EF4-FFF2-40B4-BE49-F238E27FC236}">
                <a16:creationId xmlns:a16="http://schemas.microsoft.com/office/drawing/2014/main" id="{9A387CA8-2BFC-514C-8463-0244B7A2006D}"/>
              </a:ext>
            </a:extLst>
          </p:cNvPr>
          <p:cNvSpPr>
            <a:spLocks noGrp="1"/>
          </p:cNvSpPr>
          <p:nvPr>
            <p:ph type="body" sz="quarter" idx="16" hasCustomPrompt="1"/>
          </p:nvPr>
        </p:nvSpPr>
        <p:spPr>
          <a:xfrm>
            <a:off x="335756" y="5607050"/>
            <a:ext cx="3224888"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
        <p:nvSpPr>
          <p:cNvPr id="12" name="Text Placeholder 3">
            <a:extLst>
              <a:ext uri="{FF2B5EF4-FFF2-40B4-BE49-F238E27FC236}">
                <a16:creationId xmlns:a16="http://schemas.microsoft.com/office/drawing/2014/main" id="{19CD173F-9443-154B-A211-586A9B01DF30}"/>
              </a:ext>
            </a:extLst>
          </p:cNvPr>
          <p:cNvSpPr>
            <a:spLocks noGrp="1"/>
          </p:cNvSpPr>
          <p:nvPr>
            <p:ph type="body" sz="quarter" idx="17" hasCustomPrompt="1"/>
          </p:nvPr>
        </p:nvSpPr>
        <p:spPr>
          <a:xfrm>
            <a:off x="3924437" y="5607050"/>
            <a:ext cx="4292326"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
        <p:nvSpPr>
          <p:cNvPr id="13" name="Text Placeholder 3">
            <a:extLst>
              <a:ext uri="{FF2B5EF4-FFF2-40B4-BE49-F238E27FC236}">
                <a16:creationId xmlns:a16="http://schemas.microsoft.com/office/drawing/2014/main" id="{43393AB0-90E1-EB4C-9F92-469ECB0E4C7B}"/>
              </a:ext>
            </a:extLst>
          </p:cNvPr>
          <p:cNvSpPr>
            <a:spLocks noGrp="1"/>
          </p:cNvSpPr>
          <p:nvPr>
            <p:ph type="body" sz="quarter" idx="18" hasCustomPrompt="1"/>
          </p:nvPr>
        </p:nvSpPr>
        <p:spPr>
          <a:xfrm>
            <a:off x="8580556" y="5607050"/>
            <a:ext cx="3224888"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Tree>
    <p:extLst>
      <p:ext uri="{BB962C8B-B14F-4D97-AF65-F5344CB8AC3E}">
        <p14:creationId xmlns:p14="http://schemas.microsoft.com/office/powerpoint/2010/main" val="16563277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our Pictures With Title">
    <p:spTree>
      <p:nvGrpSpPr>
        <p:cNvPr id="1" name=""/>
        <p:cNvGrpSpPr/>
        <p:nvPr/>
      </p:nvGrpSpPr>
      <p:grpSpPr>
        <a:xfrm>
          <a:off x="0" y="0"/>
          <a:ext cx="0" cy="0"/>
          <a:chOff x="0" y="0"/>
          <a:chExt cx="0" cy="0"/>
        </a:xfrm>
      </p:grpSpPr>
      <p:sp>
        <p:nvSpPr>
          <p:cNvPr id="9" name="Picture Placeholder 8"/>
          <p:cNvSpPr>
            <a:spLocks noGrp="1"/>
          </p:cNvSpPr>
          <p:nvPr>
            <p:ph type="pic" sz="quarter" idx="11" hasCustomPrompt="1"/>
          </p:nvPr>
        </p:nvSpPr>
        <p:spPr>
          <a:xfrm>
            <a:off x="335756"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10" name="Picture Placeholder 8"/>
          <p:cNvSpPr>
            <a:spLocks noGrp="1"/>
          </p:cNvSpPr>
          <p:nvPr>
            <p:ph type="pic" sz="quarter" idx="12" hasCustomPrompt="1"/>
          </p:nvPr>
        </p:nvSpPr>
        <p:spPr>
          <a:xfrm>
            <a:off x="3305969"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11" name="Picture Placeholder 8"/>
          <p:cNvSpPr>
            <a:spLocks noGrp="1"/>
          </p:cNvSpPr>
          <p:nvPr>
            <p:ph type="pic" sz="quarter" idx="13" hasCustomPrompt="1"/>
          </p:nvPr>
        </p:nvSpPr>
        <p:spPr>
          <a:xfrm>
            <a:off x="6276182"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12" name="Picture Placeholder 8"/>
          <p:cNvSpPr>
            <a:spLocks noGrp="1"/>
          </p:cNvSpPr>
          <p:nvPr>
            <p:ph type="pic" sz="quarter" idx="14" hasCustomPrompt="1"/>
          </p:nvPr>
        </p:nvSpPr>
        <p:spPr>
          <a:xfrm>
            <a:off x="9246395"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2" name="Title 1"/>
          <p:cNvSpPr>
            <a:spLocks noGrp="1"/>
          </p:cNvSpPr>
          <p:nvPr>
            <p:ph type="title" hasCustomPrompt="1"/>
          </p:nvPr>
        </p:nvSpPr>
        <p:spPr/>
        <p:txBody>
          <a:bodyPr/>
          <a:lstStyle/>
          <a:p>
            <a:r>
              <a:rPr lang="en-US"/>
              <a:t>CLICK TO EDIT TITLE</a:t>
            </a:r>
          </a:p>
        </p:txBody>
      </p:sp>
      <p:sp>
        <p:nvSpPr>
          <p:cNvPr id="6" name="Slide Number Placeholder 5">
            <a:extLst>
              <a:ext uri="{FF2B5EF4-FFF2-40B4-BE49-F238E27FC236}">
                <a16:creationId xmlns:a16="http://schemas.microsoft.com/office/drawing/2014/main" id="{239ABB85-8254-264A-ADC9-F329B2CAF9E7}"/>
              </a:ext>
            </a:extLst>
          </p:cNvPr>
          <p:cNvSpPr>
            <a:spLocks noGrp="1"/>
          </p:cNvSpPr>
          <p:nvPr>
            <p:ph type="sldNum" sz="quarter" idx="16"/>
          </p:nvPr>
        </p:nvSpPr>
        <p:spPr/>
        <p:txBody>
          <a:bodyPr/>
          <a:lstStyle/>
          <a:p>
            <a:fld id="{383B7B7A-CDDA-7C44-B1B0-1F1E45567B3B}" type="slidenum">
              <a:rPr lang="en-US" smtClean="0"/>
              <a:pPr/>
              <a:t>‹#›</a:t>
            </a:fld>
            <a:endParaRPr lang="en-US" dirty="0"/>
          </a:p>
        </p:txBody>
      </p:sp>
    </p:spTree>
    <p:extLst>
      <p:ext uri="{BB962C8B-B14F-4D97-AF65-F5344CB8AC3E}">
        <p14:creationId xmlns:p14="http://schemas.microsoft.com/office/powerpoint/2010/main" val="1931492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386A3-67FD-28AC-8F05-919DC9C26B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8FB42D4-6057-AF28-BF72-D7197034C2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C2F8BF-0B85-115D-EC4B-C0F470CA3B38}"/>
              </a:ext>
            </a:extLst>
          </p:cNvPr>
          <p:cNvSpPr>
            <a:spLocks noGrp="1"/>
          </p:cNvSpPr>
          <p:nvPr>
            <p:ph type="dt" sz="half" idx="10"/>
          </p:nvPr>
        </p:nvSpPr>
        <p:spPr/>
        <p:txBody>
          <a:bodyPr/>
          <a:lstStyle/>
          <a:p>
            <a:fld id="{3EB5C1B6-C178-4040-A0E9-8487F62968A4}" type="datetimeFigureOut">
              <a:rPr lang="en-US" smtClean="0"/>
              <a:t>6/11/2026</a:t>
            </a:fld>
            <a:endParaRPr lang="en-US"/>
          </a:p>
        </p:txBody>
      </p:sp>
      <p:sp>
        <p:nvSpPr>
          <p:cNvPr id="5" name="Footer Placeholder 4">
            <a:extLst>
              <a:ext uri="{FF2B5EF4-FFF2-40B4-BE49-F238E27FC236}">
                <a16:creationId xmlns:a16="http://schemas.microsoft.com/office/drawing/2014/main" id="{6A54B333-0824-04B9-124D-3959B45D9F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336F92-6E22-963F-A416-17EF8D813DD3}"/>
              </a:ext>
            </a:extLst>
          </p:cNvPr>
          <p:cNvSpPr>
            <a:spLocks noGrp="1"/>
          </p:cNvSpPr>
          <p:nvPr>
            <p:ph type="sldNum" sz="quarter" idx="12"/>
          </p:nvPr>
        </p:nvSpPr>
        <p:spPr/>
        <p:txBody>
          <a:bodyPr/>
          <a:lstStyle/>
          <a:p>
            <a:fld id="{593F0400-3364-4E87-B711-74684402712B}" type="slidenum">
              <a:rPr lang="en-US" smtClean="0"/>
              <a:t>‹#›</a:t>
            </a:fld>
            <a:endParaRPr lang="en-US"/>
          </a:p>
        </p:txBody>
      </p:sp>
    </p:spTree>
    <p:extLst>
      <p:ext uri="{BB962C8B-B14F-4D97-AF65-F5344CB8AC3E}">
        <p14:creationId xmlns:p14="http://schemas.microsoft.com/office/powerpoint/2010/main" val="24227696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Picture Gallery">
    <p:spTree>
      <p:nvGrpSpPr>
        <p:cNvPr id="1" name=""/>
        <p:cNvGrpSpPr/>
        <p:nvPr/>
      </p:nvGrpSpPr>
      <p:grpSpPr>
        <a:xfrm>
          <a:off x="0" y="0"/>
          <a:ext cx="0" cy="0"/>
          <a:chOff x="0" y="0"/>
          <a:chExt cx="0" cy="0"/>
        </a:xfrm>
      </p:grpSpPr>
      <p:sp>
        <p:nvSpPr>
          <p:cNvPr id="8" name="Picture Placeholder 7"/>
          <p:cNvSpPr>
            <a:spLocks noGrp="1"/>
          </p:cNvSpPr>
          <p:nvPr>
            <p:ph type="pic" sz="quarter" idx="11" hasCustomPrompt="1"/>
          </p:nvPr>
        </p:nvSpPr>
        <p:spPr>
          <a:xfrm>
            <a:off x="335756" y="1690688"/>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9" name="Picture Placeholder 7"/>
          <p:cNvSpPr>
            <a:spLocks noGrp="1"/>
          </p:cNvSpPr>
          <p:nvPr>
            <p:ph type="pic" sz="quarter" idx="12" hasCustomPrompt="1"/>
          </p:nvPr>
        </p:nvSpPr>
        <p:spPr>
          <a:xfrm>
            <a:off x="3924437" y="1690688"/>
            <a:ext cx="4292326"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10" name="Picture Placeholder 7"/>
          <p:cNvSpPr>
            <a:spLocks noGrp="1"/>
          </p:cNvSpPr>
          <p:nvPr>
            <p:ph type="pic" sz="quarter" idx="13" hasCustomPrompt="1"/>
          </p:nvPr>
        </p:nvSpPr>
        <p:spPr>
          <a:xfrm>
            <a:off x="8580556" y="1690688"/>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2" name="Title 1"/>
          <p:cNvSpPr>
            <a:spLocks noGrp="1"/>
          </p:cNvSpPr>
          <p:nvPr>
            <p:ph type="title" hasCustomPrompt="1"/>
          </p:nvPr>
        </p:nvSpPr>
        <p:spPr/>
        <p:txBody>
          <a:bodyPr/>
          <a:lstStyle/>
          <a:p>
            <a:r>
              <a:rPr lang="en-US" dirty="0"/>
              <a:t>CLICK TO EDIT TITLE</a:t>
            </a:r>
          </a:p>
        </p:txBody>
      </p:sp>
      <p:sp>
        <p:nvSpPr>
          <p:cNvPr id="7" name="Picture Placeholder 7">
            <a:extLst>
              <a:ext uri="{FF2B5EF4-FFF2-40B4-BE49-F238E27FC236}">
                <a16:creationId xmlns:a16="http://schemas.microsoft.com/office/drawing/2014/main" id="{E10DC94B-F063-2243-A82D-16ADBAF8AD50}"/>
              </a:ext>
            </a:extLst>
          </p:cNvPr>
          <p:cNvSpPr>
            <a:spLocks noGrp="1"/>
          </p:cNvSpPr>
          <p:nvPr>
            <p:ph type="pic" sz="quarter" idx="14" hasCustomPrompt="1"/>
          </p:nvPr>
        </p:nvSpPr>
        <p:spPr>
          <a:xfrm>
            <a:off x="335757" y="3929449"/>
            <a:ext cx="4292326"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12" name="Picture Placeholder 7">
            <a:extLst>
              <a:ext uri="{FF2B5EF4-FFF2-40B4-BE49-F238E27FC236}">
                <a16:creationId xmlns:a16="http://schemas.microsoft.com/office/drawing/2014/main" id="{DDAF7424-F60C-6A47-AB76-59580353DE81}"/>
              </a:ext>
            </a:extLst>
          </p:cNvPr>
          <p:cNvSpPr>
            <a:spLocks noGrp="1"/>
          </p:cNvSpPr>
          <p:nvPr>
            <p:ph type="pic" sz="quarter" idx="15" hasCustomPrompt="1"/>
          </p:nvPr>
        </p:nvSpPr>
        <p:spPr>
          <a:xfrm>
            <a:off x="4991875" y="3929449"/>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13" name="Picture Placeholder 7">
            <a:extLst>
              <a:ext uri="{FF2B5EF4-FFF2-40B4-BE49-F238E27FC236}">
                <a16:creationId xmlns:a16="http://schemas.microsoft.com/office/drawing/2014/main" id="{49621BFD-9F1D-1E4A-A859-9E916E1EF074}"/>
              </a:ext>
            </a:extLst>
          </p:cNvPr>
          <p:cNvSpPr>
            <a:spLocks noGrp="1"/>
          </p:cNvSpPr>
          <p:nvPr>
            <p:ph type="pic" sz="quarter" idx="16" hasCustomPrompt="1"/>
          </p:nvPr>
        </p:nvSpPr>
        <p:spPr>
          <a:xfrm>
            <a:off x="8580555" y="3929449"/>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21" name="Slide Number Placeholder 20">
            <a:extLst>
              <a:ext uri="{FF2B5EF4-FFF2-40B4-BE49-F238E27FC236}">
                <a16:creationId xmlns:a16="http://schemas.microsoft.com/office/drawing/2014/main" id="{ABA7123A-ECE0-244E-9B1F-9369CDAA40B4}"/>
              </a:ext>
            </a:extLst>
          </p:cNvPr>
          <p:cNvSpPr>
            <a:spLocks noGrp="1"/>
          </p:cNvSpPr>
          <p:nvPr>
            <p:ph type="sldNum" sz="quarter" idx="18"/>
          </p:nvPr>
        </p:nvSpPr>
        <p:spPr/>
        <p:txBody>
          <a:bodyPr/>
          <a:lstStyle/>
          <a:p>
            <a:fld id="{383B7B7A-CDDA-7C44-B1B0-1F1E45567B3B}" type="slidenum">
              <a:rPr lang="en-US" smtClean="0"/>
              <a:pPr/>
              <a:t>‹#›</a:t>
            </a:fld>
            <a:endParaRPr lang="en-US" dirty="0"/>
          </a:p>
        </p:txBody>
      </p:sp>
    </p:spTree>
    <p:extLst>
      <p:ext uri="{BB962C8B-B14F-4D97-AF65-F5344CB8AC3E}">
        <p14:creationId xmlns:p14="http://schemas.microsoft.com/office/powerpoint/2010/main" val="34767947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ull Slide Image With Footer">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0"/>
            <a:ext cx="12192000" cy="6858000"/>
          </a:xfrm>
          <a:prstGeom prst="rect">
            <a:avLst/>
          </a:prstGeom>
        </p:spPr>
        <p:txBody>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12" name="Slide Number Placeholder 11">
            <a:extLst>
              <a:ext uri="{FF2B5EF4-FFF2-40B4-BE49-F238E27FC236}">
                <a16:creationId xmlns:a16="http://schemas.microsoft.com/office/drawing/2014/main" id="{34867995-5DA7-0E46-92C1-17D3FB360190}"/>
              </a:ext>
            </a:extLst>
          </p:cNvPr>
          <p:cNvSpPr>
            <a:spLocks noGrp="1"/>
          </p:cNvSpPr>
          <p:nvPr>
            <p:ph type="sldNum" sz="quarter" idx="12"/>
          </p:nvPr>
        </p:nvSpPr>
        <p:spPr/>
        <p:txBody>
          <a:bodyPr/>
          <a:lstStyle/>
          <a:p>
            <a:fld id="{383B7B7A-CDDA-7C44-B1B0-1F1E45567B3B}" type="slidenum">
              <a:rPr lang="en-US" smtClean="0"/>
              <a:pPr/>
              <a:t>‹#›</a:t>
            </a:fld>
            <a:endParaRPr lang="en-US" dirty="0"/>
          </a:p>
        </p:txBody>
      </p:sp>
    </p:spTree>
    <p:extLst>
      <p:ext uri="{BB962C8B-B14F-4D97-AF65-F5344CB8AC3E}">
        <p14:creationId xmlns:p14="http://schemas.microsoft.com/office/powerpoint/2010/main" val="20356921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Full Slide Image No Footer">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0"/>
            <a:ext cx="12192000" cy="6858000"/>
          </a:xfrm>
          <a:prstGeom prst="rect">
            <a:avLst/>
          </a:prstGeom>
        </p:spPr>
        <p:txBody>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Tree>
    <p:extLst>
      <p:ext uri="{BB962C8B-B14F-4D97-AF65-F5344CB8AC3E}">
        <p14:creationId xmlns:p14="http://schemas.microsoft.com/office/powerpoint/2010/main" val="15416535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estions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50540"/>
            <a:ext cx="4433026" cy="369332"/>
          </a:xfrm>
          <a:prstGeom prst="rect">
            <a:avLst/>
          </a:prstGeom>
          <a:noFill/>
        </p:spPr>
        <p:txBody>
          <a:bodyPr wrap="square" rtlCol="0">
            <a:spAutoFit/>
          </a:bodyPr>
          <a:lstStyle/>
          <a:p>
            <a:pPr algn="ctr"/>
            <a:r>
              <a:rPr lang="en-US" sz="1800" b="0" dirty="0">
                <a:solidFill>
                  <a:srgbClr val="002060"/>
                </a:solidFill>
                <a:latin typeface="+mn-lt"/>
                <a:ea typeface="Open Sans" panose="020B0606030504020204" pitchFamily="34" charset="0"/>
                <a:cs typeface="Open Sans" panose="020B0606030504020204" pitchFamily="34" charset="0"/>
              </a:rPr>
              <a:t>OHIO.ORG</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dirty="0">
                <a:solidFill>
                  <a:srgbClr val="002060"/>
                </a:solidFill>
                <a:latin typeface="+mj-lt"/>
              </a:rPr>
              <a:t>QUESTIONS?</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379396"/>
            <a:ext cx="2104204" cy="1001949"/>
          </a:xfrm>
          <a:prstGeom prst="rect">
            <a:avLst/>
          </a:prstGeom>
        </p:spPr>
      </p:pic>
    </p:spTree>
    <p:extLst>
      <p:ext uri="{BB962C8B-B14F-4D97-AF65-F5344CB8AC3E}">
        <p14:creationId xmlns:p14="http://schemas.microsoft.com/office/powerpoint/2010/main" val="20132190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estions SBO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50540"/>
            <a:ext cx="4433026" cy="369332"/>
          </a:xfrm>
          <a:prstGeom prst="rect">
            <a:avLst/>
          </a:prstGeom>
          <a:noFill/>
        </p:spPr>
        <p:txBody>
          <a:bodyPr wrap="square" rtlCol="0">
            <a:spAutoFit/>
          </a:bodyPr>
          <a:lstStyle/>
          <a:p>
            <a:pPr algn="ctr"/>
            <a:r>
              <a:rPr lang="en-US" sz="1800" b="0" dirty="0">
                <a:solidFill>
                  <a:srgbClr val="002060"/>
                </a:solidFill>
                <a:latin typeface="+mn-lt"/>
                <a:ea typeface="Open Sans" panose="020B0606030504020204" pitchFamily="34" charset="0"/>
                <a:cs typeface="Open Sans" panose="020B0606030504020204" pitchFamily="34" charset="0"/>
              </a:rPr>
              <a:t>SBOE.OHIO.GOV</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dirty="0">
                <a:solidFill>
                  <a:srgbClr val="002060"/>
                </a:solidFill>
                <a:latin typeface="+mj-lt"/>
              </a:rPr>
              <a:t>QUESTIONS?</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92747" y="5592194"/>
            <a:ext cx="2692728" cy="751459"/>
          </a:xfrm>
          <a:prstGeom prst="rect">
            <a:avLst/>
          </a:prstGeom>
        </p:spPr>
      </p:pic>
    </p:spTree>
    <p:extLst>
      <p:ext uri="{BB962C8B-B14F-4D97-AF65-F5344CB8AC3E}">
        <p14:creationId xmlns:p14="http://schemas.microsoft.com/office/powerpoint/2010/main" val="22895035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ank You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44334"/>
            <a:ext cx="4433026" cy="369332"/>
          </a:xfrm>
          <a:prstGeom prst="rect">
            <a:avLst/>
          </a:prstGeom>
          <a:noFill/>
        </p:spPr>
        <p:txBody>
          <a:bodyPr wrap="square" rtlCol="0">
            <a:spAutoFit/>
          </a:bodyPr>
          <a:lstStyle/>
          <a:p>
            <a:pPr algn="ctr"/>
            <a:r>
              <a:rPr lang="en-US" sz="1800" b="0" dirty="0">
                <a:solidFill>
                  <a:srgbClr val="002060"/>
                </a:solidFill>
                <a:latin typeface="+mn-lt"/>
                <a:ea typeface="Open Sans" panose="020B0606030504020204" pitchFamily="34" charset="0"/>
                <a:cs typeface="Open Sans" panose="020B0606030504020204" pitchFamily="34" charset="0"/>
              </a:rPr>
              <a:t>OHIO.ORG</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dirty="0">
                <a:solidFill>
                  <a:srgbClr val="002060"/>
                </a:solidFill>
                <a:latin typeface="+mj-lt"/>
              </a:rPr>
              <a:t>THANK YOU</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379396"/>
            <a:ext cx="2104204" cy="1001949"/>
          </a:xfrm>
          <a:prstGeom prst="rect">
            <a:avLst/>
          </a:prstGeom>
        </p:spPr>
      </p:pic>
    </p:spTree>
    <p:extLst>
      <p:ext uri="{BB962C8B-B14F-4D97-AF65-F5344CB8AC3E}">
        <p14:creationId xmlns:p14="http://schemas.microsoft.com/office/powerpoint/2010/main" val="35072685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ank You D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0251" y="3244334"/>
            <a:ext cx="4433026" cy="369332"/>
          </a:xfrm>
          <a:prstGeom prst="rect">
            <a:avLst/>
          </a:prstGeom>
          <a:noFill/>
        </p:spPr>
        <p:txBody>
          <a:bodyPr wrap="square" rtlCol="0">
            <a:spAutoFit/>
          </a:bodyPr>
          <a:lstStyle/>
          <a:p>
            <a:pPr algn="ctr"/>
            <a:r>
              <a:rPr lang="en-US" sz="1800" b="0" dirty="0">
                <a:solidFill>
                  <a:srgbClr val="002060"/>
                </a:solidFill>
                <a:latin typeface="+mn-lt"/>
                <a:ea typeface="Open Sans" panose="020B0606030504020204" pitchFamily="34" charset="0"/>
                <a:cs typeface="Open Sans" panose="020B0606030504020204" pitchFamily="34" charset="0"/>
              </a:rPr>
              <a:t>SBOE.OHIO.GOV</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dirty="0">
                <a:solidFill>
                  <a:srgbClr val="002060"/>
                </a:solidFill>
                <a:latin typeface="+mj-lt"/>
              </a:rPr>
              <a:t>THANK YOU</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91736" y="5592280"/>
            <a:ext cx="2576484" cy="719019"/>
          </a:xfrm>
          <a:prstGeom prst="rect">
            <a:avLst/>
          </a:prstGeom>
        </p:spPr>
      </p:pic>
    </p:spTree>
    <p:extLst>
      <p:ext uri="{BB962C8B-B14F-4D97-AF65-F5344CB8AC3E}">
        <p14:creationId xmlns:p14="http://schemas.microsoft.com/office/powerpoint/2010/main" val="36971875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resentation Intro Slide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a:extLst>
              <a:ext uri="{FF2B5EF4-FFF2-40B4-BE49-F238E27FC236}">
                <a16:creationId xmlns:a16="http://schemas.microsoft.com/office/drawing/2014/main" id="{ACF7C4BC-3865-A342-A7A3-C874F04EFDC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379396"/>
            <a:ext cx="2104204" cy="1001949"/>
          </a:xfrm>
          <a:prstGeom prst="rect">
            <a:avLst/>
          </a:prstGeom>
        </p:spPr>
      </p:pic>
      <p:sp>
        <p:nvSpPr>
          <p:cNvPr id="12" name="TextBox 11">
            <a:extLst>
              <a:ext uri="{FF2B5EF4-FFF2-40B4-BE49-F238E27FC236}">
                <a16:creationId xmlns:a16="http://schemas.microsoft.com/office/drawing/2014/main" id="{EB00BAA9-C1C4-3B4F-885F-F222E9FA0514}"/>
              </a:ext>
            </a:extLst>
          </p:cNvPr>
          <p:cNvSpPr txBox="1"/>
          <p:nvPr userDrawn="1"/>
        </p:nvSpPr>
        <p:spPr>
          <a:xfrm>
            <a:off x="383969" y="709644"/>
            <a:ext cx="11424062" cy="1107996"/>
          </a:xfrm>
          <a:prstGeom prst="rect">
            <a:avLst/>
          </a:prstGeom>
          <a:noFill/>
        </p:spPr>
        <p:txBody>
          <a:bodyPr wrap="square" rtlCol="0">
            <a:spAutoFit/>
          </a:bodyPr>
          <a:lstStyle/>
          <a:p>
            <a:pPr algn="ctr"/>
            <a:endParaRPr lang="en-US" sz="6600" b="1" cap="all">
              <a:solidFill>
                <a:srgbClr val="002060"/>
              </a:solidFill>
              <a:latin typeface="+mj-lt"/>
            </a:endParaRP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2338648" y="1864885"/>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C8D9A76-764D-4243-BE8A-AFC03BBA7113}"/>
              </a:ext>
            </a:extLst>
          </p:cNvPr>
          <p:cNvSpPr>
            <a:spLocks noGrp="1"/>
          </p:cNvSpPr>
          <p:nvPr>
            <p:ph type="body" sz="quarter" idx="10" hasCustomPrompt="1"/>
          </p:nvPr>
        </p:nvSpPr>
        <p:spPr>
          <a:xfrm>
            <a:off x="2338649" y="2139210"/>
            <a:ext cx="7514704" cy="2500702"/>
          </a:xfrm>
          <a:prstGeom prst="rect">
            <a:avLst/>
          </a:prstGeom>
        </p:spPr>
        <p:txBody>
          <a:bodyPr/>
          <a:lstStyle>
            <a:lvl1pPr marL="0" indent="0" algn="ctr">
              <a:buNone/>
              <a:defRPr>
                <a:latin typeface="Source Sans Pro" panose="020B0503030403020204" pitchFamily="34" charset="0"/>
              </a:defRPr>
            </a:lvl1pPr>
            <a:lvl2pPr marL="548640" indent="0">
              <a:buNone/>
              <a:defRPr/>
            </a:lvl2pPr>
          </a:lstStyle>
          <a:p>
            <a:pPr lvl="0"/>
            <a:r>
              <a:rPr lang="en-US"/>
              <a:t>Vestibulum ante ipsum </a:t>
            </a:r>
            <a:r>
              <a:rPr lang="en-US" err="1"/>
              <a:t>primis</a:t>
            </a:r>
            <a:r>
              <a:rPr lang="en-US"/>
              <a:t> in </a:t>
            </a:r>
            <a:r>
              <a:rPr lang="en-US" err="1"/>
              <a:t>faucibus</a:t>
            </a:r>
            <a:r>
              <a:rPr lang="en-US"/>
              <a:t> </a:t>
            </a:r>
            <a:r>
              <a:rPr lang="en-US" err="1"/>
              <a:t>orci</a:t>
            </a:r>
            <a:r>
              <a:rPr lang="en-US"/>
              <a:t> </a:t>
            </a:r>
            <a:r>
              <a:rPr lang="en-US" err="1"/>
              <a:t>luctus</a:t>
            </a:r>
            <a:r>
              <a:rPr lang="en-US"/>
              <a:t> et </a:t>
            </a:r>
            <a:r>
              <a:rPr lang="en-US" err="1"/>
              <a:t>ultrices</a:t>
            </a:r>
            <a:r>
              <a:rPr lang="en-US"/>
              <a:t> </a:t>
            </a:r>
            <a:r>
              <a:rPr lang="en-US" err="1"/>
              <a:t>posuere</a:t>
            </a:r>
            <a:r>
              <a:rPr lang="en-US"/>
              <a:t> </a:t>
            </a:r>
            <a:r>
              <a:rPr lang="en-US" err="1"/>
              <a:t>cubilia</a:t>
            </a:r>
            <a:r>
              <a:rPr lang="en-US"/>
              <a:t> Curae; </a:t>
            </a:r>
            <a:r>
              <a:rPr lang="en-US" err="1"/>
              <a:t>Fusce</a:t>
            </a:r>
            <a:r>
              <a:rPr lang="en-US"/>
              <a:t> id </a:t>
            </a:r>
            <a:r>
              <a:rPr lang="en-US" err="1"/>
              <a:t>purus</a:t>
            </a:r>
            <a:r>
              <a:rPr lang="en-US"/>
              <a:t>. </a:t>
            </a:r>
            <a:r>
              <a:rPr lang="en-US" err="1"/>
              <a:t>Phasellus</a:t>
            </a:r>
            <a:r>
              <a:rPr lang="en-US"/>
              <a:t> </a:t>
            </a:r>
            <a:r>
              <a:rPr lang="en-US" err="1"/>
              <a:t>blandit</a:t>
            </a:r>
            <a:r>
              <a:rPr lang="en-US"/>
              <a:t> </a:t>
            </a:r>
            <a:r>
              <a:rPr lang="en-US" err="1"/>
              <a:t>leo</a:t>
            </a:r>
            <a:r>
              <a:rPr lang="en-US"/>
              <a:t> </a:t>
            </a:r>
            <a:r>
              <a:rPr lang="en-US" err="1"/>
              <a:t>ut</a:t>
            </a:r>
            <a:r>
              <a:rPr lang="en-US"/>
              <a:t> </a:t>
            </a:r>
            <a:r>
              <a:rPr lang="en-US" err="1"/>
              <a:t>odio</a:t>
            </a:r>
            <a:r>
              <a:rPr lang="en-US"/>
              <a:t>.</a:t>
            </a:r>
          </a:p>
        </p:txBody>
      </p:sp>
      <p:sp>
        <p:nvSpPr>
          <p:cNvPr id="7" name="Title 1">
            <a:extLst>
              <a:ext uri="{FF2B5EF4-FFF2-40B4-BE49-F238E27FC236}">
                <a16:creationId xmlns:a16="http://schemas.microsoft.com/office/drawing/2014/main" id="{05BF5A61-E4C1-725F-EE45-C0A999591012}"/>
              </a:ext>
            </a:extLst>
          </p:cNvPr>
          <p:cNvSpPr>
            <a:spLocks noGrp="1"/>
          </p:cNvSpPr>
          <p:nvPr>
            <p:ph type="title" hasCustomPrompt="1"/>
          </p:nvPr>
        </p:nvSpPr>
        <p:spPr>
          <a:xfrm>
            <a:off x="381000" y="481576"/>
            <a:ext cx="11430000" cy="982861"/>
          </a:xfrm>
        </p:spPr>
        <p:txBody>
          <a:bodyPr>
            <a:noAutofit/>
          </a:bodyPr>
          <a:lstStyle>
            <a:lvl1pPr algn="ctr">
              <a:defRPr sz="6600"/>
            </a:lvl1pPr>
          </a:lstStyle>
          <a:p>
            <a:r>
              <a:rPr lang="en-US"/>
              <a:t>Click to edit title</a:t>
            </a:r>
          </a:p>
        </p:txBody>
      </p:sp>
    </p:spTree>
    <p:extLst>
      <p:ext uri="{BB962C8B-B14F-4D97-AF65-F5344CB8AC3E}">
        <p14:creationId xmlns:p14="http://schemas.microsoft.com/office/powerpoint/2010/main" val="16389615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resentation Intro Slide D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a:extLst>
              <a:ext uri="{FF2B5EF4-FFF2-40B4-BE49-F238E27FC236}">
                <a16:creationId xmlns:a16="http://schemas.microsoft.com/office/drawing/2014/main" id="{ACF7C4BC-3865-A342-A7A3-C874F04EFDC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516582" y="5592341"/>
            <a:ext cx="2974109" cy="815755"/>
          </a:xfrm>
          <a:prstGeom prst="rect">
            <a:avLst/>
          </a:prstGeom>
        </p:spPr>
      </p:pic>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2338648" y="1864885"/>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C8D9A76-764D-4243-BE8A-AFC03BBA7113}"/>
              </a:ext>
            </a:extLst>
          </p:cNvPr>
          <p:cNvSpPr>
            <a:spLocks noGrp="1"/>
          </p:cNvSpPr>
          <p:nvPr>
            <p:ph type="body" sz="quarter" idx="10" hasCustomPrompt="1"/>
          </p:nvPr>
        </p:nvSpPr>
        <p:spPr>
          <a:xfrm>
            <a:off x="2338649" y="2139210"/>
            <a:ext cx="7514704" cy="2500702"/>
          </a:xfrm>
          <a:prstGeom prst="rect">
            <a:avLst/>
          </a:prstGeom>
        </p:spPr>
        <p:txBody>
          <a:bodyPr/>
          <a:lstStyle>
            <a:lvl1pPr marL="0" indent="0" algn="ctr">
              <a:buNone/>
              <a:defRPr>
                <a:latin typeface="Source Sans Pro" panose="020B0503030403020204" pitchFamily="34" charset="0"/>
              </a:defRPr>
            </a:lvl1pPr>
            <a:lvl2pPr marL="548640" indent="0">
              <a:buNone/>
              <a:defRPr/>
            </a:lvl2pPr>
          </a:lstStyle>
          <a:p>
            <a:pPr lvl="0"/>
            <a:r>
              <a:rPr lang="en-US"/>
              <a:t>Vestibulum ante ipsum </a:t>
            </a:r>
            <a:r>
              <a:rPr lang="en-US" err="1"/>
              <a:t>primis</a:t>
            </a:r>
            <a:r>
              <a:rPr lang="en-US"/>
              <a:t> in </a:t>
            </a:r>
            <a:r>
              <a:rPr lang="en-US" err="1"/>
              <a:t>faucibus</a:t>
            </a:r>
            <a:r>
              <a:rPr lang="en-US"/>
              <a:t> </a:t>
            </a:r>
            <a:r>
              <a:rPr lang="en-US" err="1"/>
              <a:t>orci</a:t>
            </a:r>
            <a:r>
              <a:rPr lang="en-US"/>
              <a:t> </a:t>
            </a:r>
            <a:r>
              <a:rPr lang="en-US" err="1"/>
              <a:t>luctus</a:t>
            </a:r>
            <a:r>
              <a:rPr lang="en-US"/>
              <a:t> et </a:t>
            </a:r>
            <a:r>
              <a:rPr lang="en-US" err="1"/>
              <a:t>ultrices</a:t>
            </a:r>
            <a:r>
              <a:rPr lang="en-US"/>
              <a:t> </a:t>
            </a:r>
            <a:r>
              <a:rPr lang="en-US" err="1"/>
              <a:t>posuere</a:t>
            </a:r>
            <a:r>
              <a:rPr lang="en-US"/>
              <a:t> </a:t>
            </a:r>
            <a:r>
              <a:rPr lang="en-US" err="1"/>
              <a:t>cubilia</a:t>
            </a:r>
            <a:r>
              <a:rPr lang="en-US"/>
              <a:t> Curae; </a:t>
            </a:r>
            <a:r>
              <a:rPr lang="en-US" err="1"/>
              <a:t>Fusce</a:t>
            </a:r>
            <a:r>
              <a:rPr lang="en-US"/>
              <a:t> id </a:t>
            </a:r>
            <a:r>
              <a:rPr lang="en-US" err="1"/>
              <a:t>purus</a:t>
            </a:r>
            <a:r>
              <a:rPr lang="en-US"/>
              <a:t>. </a:t>
            </a:r>
            <a:r>
              <a:rPr lang="en-US" err="1"/>
              <a:t>Phasellus</a:t>
            </a:r>
            <a:r>
              <a:rPr lang="en-US"/>
              <a:t> </a:t>
            </a:r>
            <a:r>
              <a:rPr lang="en-US" err="1"/>
              <a:t>blandit</a:t>
            </a:r>
            <a:r>
              <a:rPr lang="en-US"/>
              <a:t> </a:t>
            </a:r>
            <a:r>
              <a:rPr lang="en-US" err="1"/>
              <a:t>leo</a:t>
            </a:r>
            <a:r>
              <a:rPr lang="en-US"/>
              <a:t> </a:t>
            </a:r>
            <a:r>
              <a:rPr lang="en-US" err="1"/>
              <a:t>ut</a:t>
            </a:r>
            <a:r>
              <a:rPr lang="en-US"/>
              <a:t> </a:t>
            </a:r>
            <a:r>
              <a:rPr lang="en-US" err="1"/>
              <a:t>odio</a:t>
            </a:r>
            <a:r>
              <a:rPr lang="en-US"/>
              <a:t>.</a:t>
            </a:r>
          </a:p>
        </p:txBody>
      </p:sp>
      <p:sp>
        <p:nvSpPr>
          <p:cNvPr id="2" name="Title 1">
            <a:extLst>
              <a:ext uri="{FF2B5EF4-FFF2-40B4-BE49-F238E27FC236}">
                <a16:creationId xmlns:a16="http://schemas.microsoft.com/office/drawing/2014/main" id="{E45FF6FB-3F8E-3FF4-AA8C-FC196A0DB287}"/>
              </a:ext>
            </a:extLst>
          </p:cNvPr>
          <p:cNvSpPr>
            <a:spLocks noGrp="1"/>
          </p:cNvSpPr>
          <p:nvPr>
            <p:ph type="title" hasCustomPrompt="1"/>
          </p:nvPr>
        </p:nvSpPr>
        <p:spPr>
          <a:xfrm>
            <a:off x="381000" y="481576"/>
            <a:ext cx="11430000" cy="982861"/>
          </a:xfrm>
        </p:spPr>
        <p:txBody>
          <a:bodyPr>
            <a:noAutofit/>
          </a:bodyPr>
          <a:lstStyle>
            <a:lvl1pPr algn="ctr">
              <a:defRPr sz="6600"/>
            </a:lvl1pPr>
          </a:lstStyle>
          <a:p>
            <a:r>
              <a:rPr lang="en-US"/>
              <a:t>Click to edit title</a:t>
            </a:r>
          </a:p>
        </p:txBody>
      </p:sp>
    </p:spTree>
    <p:extLst>
      <p:ext uri="{BB962C8B-B14F-4D97-AF65-F5344CB8AC3E}">
        <p14:creationId xmlns:p14="http://schemas.microsoft.com/office/powerpoint/2010/main" val="11450391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resenter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4C5D952-7020-4B33-84F7-CBC1B869BB00}"/>
              </a:ext>
            </a:extLst>
          </p:cNvPr>
          <p:cNvSpPr>
            <a:spLocks noGrp="1"/>
          </p:cNvSpPr>
          <p:nvPr>
            <p:ph type="body" sz="quarter" idx="15" hasCustomPrompt="1"/>
          </p:nvPr>
        </p:nvSpPr>
        <p:spPr>
          <a:xfrm>
            <a:off x="386810" y="1114428"/>
            <a:ext cx="5219169" cy="830263"/>
          </a:xfrm>
          <a:prstGeom prst="rect">
            <a:avLst/>
          </a:prstGeom>
        </p:spPr>
        <p:txBody>
          <a:bodyPr>
            <a:normAutofit/>
          </a:bodyPr>
          <a:lstStyle>
            <a:lvl1pPr marL="0" indent="0">
              <a:buNone/>
              <a:defRPr sz="2400">
                <a:solidFill>
                  <a:schemeClr val="tx1"/>
                </a:solidFill>
                <a:latin typeface="Source Sans Pro" panose="020B0503030403020204" pitchFamily="34" charset="0"/>
              </a:defRPr>
            </a:lvl1pPr>
          </a:lstStyle>
          <a:p>
            <a:pPr lvl="0"/>
            <a:r>
              <a:rPr lang="en-US"/>
              <a:t>Click to edit subtitle</a:t>
            </a:r>
          </a:p>
        </p:txBody>
      </p:sp>
      <p:sp>
        <p:nvSpPr>
          <p:cNvPr id="28" name="Text Placeholder 27">
            <a:extLst>
              <a:ext uri="{FF2B5EF4-FFF2-40B4-BE49-F238E27FC236}">
                <a16:creationId xmlns:a16="http://schemas.microsoft.com/office/drawing/2014/main" id="{D3068A40-1D69-47F3-AA7E-9CA2BC3F3834}"/>
              </a:ext>
            </a:extLst>
          </p:cNvPr>
          <p:cNvSpPr>
            <a:spLocks noGrp="1"/>
          </p:cNvSpPr>
          <p:nvPr>
            <p:ph type="body" sz="quarter" idx="16" hasCustomPrompt="1"/>
          </p:nvPr>
        </p:nvSpPr>
        <p:spPr>
          <a:xfrm>
            <a:off x="381001" y="4511176"/>
            <a:ext cx="5235550" cy="1336426"/>
          </a:xfrm>
          <a:prstGeom prst="rect">
            <a:avLst/>
          </a:prstGeom>
        </p:spPr>
        <p:txBody>
          <a:bodyPr>
            <a:normAutofit/>
          </a:bodyPr>
          <a:lstStyle>
            <a:lvl1pPr marL="0" indent="0">
              <a:buNone/>
              <a:defRPr sz="2000" b="0">
                <a:latin typeface="Source Sans Pro" panose="020B0503030403020204" pitchFamily="34" charset="0"/>
              </a:defRPr>
            </a:lvl1pPr>
          </a:lstStyle>
          <a:p>
            <a:pPr lvl="0"/>
            <a:r>
              <a:rPr lang="en-US"/>
              <a:t>Click to add additional info</a:t>
            </a:r>
          </a:p>
        </p:txBody>
      </p:sp>
      <p:sp>
        <p:nvSpPr>
          <p:cNvPr id="11" name="Text Placeholder 21">
            <a:extLst>
              <a:ext uri="{FF2B5EF4-FFF2-40B4-BE49-F238E27FC236}">
                <a16:creationId xmlns:a16="http://schemas.microsoft.com/office/drawing/2014/main" id="{842910E7-43EF-44FD-A4C0-9AECABD8CC5F}"/>
              </a:ext>
            </a:extLst>
          </p:cNvPr>
          <p:cNvSpPr>
            <a:spLocks noGrp="1"/>
          </p:cNvSpPr>
          <p:nvPr>
            <p:ph type="body" sz="quarter" idx="17" hasCustomPrompt="1"/>
          </p:nvPr>
        </p:nvSpPr>
        <p:spPr>
          <a:xfrm>
            <a:off x="381001" y="3507165"/>
            <a:ext cx="5240310" cy="624860"/>
          </a:xfrm>
          <a:prstGeom prst="rect">
            <a:avLst/>
          </a:prstGeom>
        </p:spPr>
        <p:txBody>
          <a:bodyPr>
            <a:normAutofit/>
          </a:bodyPr>
          <a:lstStyle>
            <a:lvl1pPr marL="0" indent="0">
              <a:buNone/>
              <a:defRPr sz="2000">
                <a:solidFill>
                  <a:schemeClr val="bg1">
                    <a:lumMod val="65000"/>
                  </a:schemeClr>
                </a:solidFill>
                <a:latin typeface="Source Sans Pro" panose="020B0503030403020204" pitchFamily="34" charset="0"/>
                <a:ea typeface="Source Serif Pro" panose="02040603050405020204" pitchFamily="18" charset="0"/>
              </a:defRPr>
            </a:lvl1pPr>
          </a:lstStyle>
          <a:p>
            <a:pPr lvl="0"/>
            <a:r>
              <a:rPr lang="en-US"/>
              <a:t>Title of presenter</a:t>
            </a:r>
          </a:p>
        </p:txBody>
      </p:sp>
      <p:sp>
        <p:nvSpPr>
          <p:cNvPr id="19" name="Text Placeholder 19">
            <a:extLst>
              <a:ext uri="{FF2B5EF4-FFF2-40B4-BE49-F238E27FC236}">
                <a16:creationId xmlns:a16="http://schemas.microsoft.com/office/drawing/2014/main" id="{E1D283C1-F316-43F0-BDE2-800E11D4BF38}"/>
              </a:ext>
            </a:extLst>
          </p:cNvPr>
          <p:cNvSpPr>
            <a:spLocks noGrp="1"/>
          </p:cNvSpPr>
          <p:nvPr>
            <p:ph type="body" sz="quarter" idx="14" hasCustomPrompt="1"/>
          </p:nvPr>
        </p:nvSpPr>
        <p:spPr>
          <a:xfrm>
            <a:off x="376240" y="2556086"/>
            <a:ext cx="5240310" cy="479092"/>
          </a:xfrm>
          <a:prstGeom prst="rect">
            <a:avLst/>
          </a:prstGeom>
        </p:spPr>
        <p:txBody>
          <a:bodyPr>
            <a:noAutofit/>
          </a:bodyPr>
          <a:lstStyle>
            <a:lvl1pPr marL="0" indent="0">
              <a:spcBef>
                <a:spcPts val="0"/>
              </a:spcBef>
              <a:buFontTx/>
              <a:buNone/>
              <a:defRPr sz="2800" b="1" cap="all" baseline="0">
                <a:solidFill>
                  <a:srgbClr val="002060"/>
                </a:solidFill>
                <a:latin typeface="Source Sans Pro SemiBold" panose="020B0603030403020204" pitchFamily="34" charset="0"/>
              </a:defRPr>
            </a:lvl1pPr>
          </a:lstStyle>
          <a:p>
            <a:pPr lvl="0"/>
            <a:r>
              <a:rPr lang="en-US"/>
              <a:t>First Name</a:t>
            </a:r>
          </a:p>
        </p:txBody>
      </p:sp>
      <p:sp>
        <p:nvSpPr>
          <p:cNvPr id="21" name="Text Placeholder 19">
            <a:extLst>
              <a:ext uri="{FF2B5EF4-FFF2-40B4-BE49-F238E27FC236}">
                <a16:creationId xmlns:a16="http://schemas.microsoft.com/office/drawing/2014/main" id="{C1223FDD-7488-4253-8BC8-8FEC76158AD1}"/>
              </a:ext>
            </a:extLst>
          </p:cNvPr>
          <p:cNvSpPr>
            <a:spLocks noGrp="1"/>
          </p:cNvSpPr>
          <p:nvPr>
            <p:ph type="body" sz="quarter" idx="20" hasCustomPrompt="1"/>
          </p:nvPr>
        </p:nvSpPr>
        <p:spPr>
          <a:xfrm>
            <a:off x="376240" y="3027689"/>
            <a:ext cx="5240310" cy="479092"/>
          </a:xfrm>
          <a:prstGeom prst="rect">
            <a:avLst/>
          </a:prstGeom>
        </p:spPr>
        <p:txBody>
          <a:bodyPr>
            <a:noAutofit/>
          </a:bodyPr>
          <a:lstStyle>
            <a:lvl1pPr marL="0" indent="0">
              <a:spcBef>
                <a:spcPts val="0"/>
              </a:spcBef>
              <a:buFontTx/>
              <a:buNone/>
              <a:defRPr sz="2800" b="1" cap="all" baseline="0">
                <a:solidFill>
                  <a:srgbClr val="002060"/>
                </a:solidFill>
                <a:latin typeface="Source Sans Pro SemiBold" panose="020B0603030403020204" pitchFamily="34" charset="0"/>
              </a:defRPr>
            </a:lvl1pPr>
          </a:lstStyle>
          <a:p>
            <a:pPr lvl="0"/>
            <a:r>
              <a:rPr lang="en-US"/>
              <a:t>Last Name</a:t>
            </a:r>
          </a:p>
        </p:txBody>
      </p:sp>
      <p:sp>
        <p:nvSpPr>
          <p:cNvPr id="5" name="Picture Placeholder 4">
            <a:extLst>
              <a:ext uri="{FF2B5EF4-FFF2-40B4-BE49-F238E27FC236}">
                <a16:creationId xmlns:a16="http://schemas.microsoft.com/office/drawing/2014/main" id="{FA81CFAB-6E89-DB44-BE09-32E905D91A5B}"/>
              </a:ext>
            </a:extLst>
          </p:cNvPr>
          <p:cNvSpPr>
            <a:spLocks noGrp="1"/>
          </p:cNvSpPr>
          <p:nvPr>
            <p:ph type="pic" sz="quarter" idx="21"/>
          </p:nvPr>
        </p:nvSpPr>
        <p:spPr>
          <a:xfrm>
            <a:off x="5825484" y="1114428"/>
            <a:ext cx="5985516" cy="4701756"/>
          </a:xfrm>
          <a:prstGeom prst="rect">
            <a:avLst/>
          </a:prstGeom>
        </p:spPr>
        <p:txBody>
          <a:bodyPr>
            <a:normAutofit/>
          </a:bodyPr>
          <a:lstStyle>
            <a:lvl1pPr>
              <a:defRPr sz="2000">
                <a:solidFill>
                  <a:schemeClr val="bg1">
                    <a:lumMod val="65000"/>
                  </a:schemeClr>
                </a:solidFill>
                <a:latin typeface="Source Sans Pro" panose="020B0503030403020204" pitchFamily="34" charset="0"/>
              </a:defRPr>
            </a:lvl1pPr>
          </a:lstStyle>
          <a:p>
            <a:r>
              <a:rPr lang="en-US"/>
              <a:t>Click icon to add picture</a:t>
            </a:r>
          </a:p>
        </p:txBody>
      </p:sp>
      <p:sp>
        <p:nvSpPr>
          <p:cNvPr id="23" name="Title 22">
            <a:extLst>
              <a:ext uri="{FF2B5EF4-FFF2-40B4-BE49-F238E27FC236}">
                <a16:creationId xmlns:a16="http://schemas.microsoft.com/office/drawing/2014/main" id="{D518BF1B-32A6-9D47-93A2-A5E48DB86C49}"/>
              </a:ext>
            </a:extLst>
          </p:cNvPr>
          <p:cNvSpPr>
            <a:spLocks noGrp="1"/>
          </p:cNvSpPr>
          <p:nvPr>
            <p:ph type="title" hasCustomPrompt="1"/>
          </p:nvPr>
        </p:nvSpPr>
        <p:spPr>
          <a:xfrm>
            <a:off x="386810" y="503033"/>
            <a:ext cx="10515600" cy="569913"/>
          </a:xfrm>
        </p:spPr>
        <p:txBody>
          <a:bodyPr/>
          <a:lstStyle>
            <a:lvl1pPr>
              <a:defRPr>
                <a:latin typeface="Source Sans Pro SemiBold" panose="020B0603030403020204" pitchFamily="34" charset="0"/>
              </a:defRPr>
            </a:lvl1pPr>
          </a:lstStyle>
          <a:p>
            <a:r>
              <a:rPr lang="en-US"/>
              <a:t>Click to edit presentation title</a:t>
            </a:r>
          </a:p>
        </p:txBody>
      </p:sp>
      <p:sp>
        <p:nvSpPr>
          <p:cNvPr id="24" name="Footer Placeholder 23">
            <a:extLst>
              <a:ext uri="{FF2B5EF4-FFF2-40B4-BE49-F238E27FC236}">
                <a16:creationId xmlns:a16="http://schemas.microsoft.com/office/drawing/2014/main" id="{0EBDA6E4-77F4-A64D-89B8-E757AE4EAEAD}"/>
              </a:ext>
            </a:extLst>
          </p:cNvPr>
          <p:cNvSpPr>
            <a:spLocks noGrp="1"/>
          </p:cNvSpPr>
          <p:nvPr>
            <p:ph type="ftr" sz="quarter" idx="22"/>
          </p:nvPr>
        </p:nvSpPr>
        <p:spPr>
          <a:xfrm>
            <a:off x="205902" y="6356350"/>
            <a:ext cx="7935098" cy="365125"/>
          </a:xfrm>
          <a:prstGeom prst="rect">
            <a:avLst/>
          </a:prstGeom>
        </p:spPr>
        <p:txBody>
          <a:bodyPr/>
          <a:lstStyle>
            <a:lvl1pPr>
              <a:defRPr/>
            </a:lvl1pPr>
          </a:lstStyle>
          <a:p>
            <a:r>
              <a:rPr lang="en-US"/>
              <a:t>      </a:t>
            </a:r>
          </a:p>
        </p:txBody>
      </p:sp>
      <p:sp>
        <p:nvSpPr>
          <p:cNvPr id="25" name="Slide Number Placeholder 24">
            <a:extLst>
              <a:ext uri="{FF2B5EF4-FFF2-40B4-BE49-F238E27FC236}">
                <a16:creationId xmlns:a16="http://schemas.microsoft.com/office/drawing/2014/main" id="{0D96C5DD-3C5E-0B4F-829A-6F347372DF45}"/>
              </a:ext>
            </a:extLst>
          </p:cNvPr>
          <p:cNvSpPr>
            <a:spLocks noGrp="1"/>
          </p:cNvSpPr>
          <p:nvPr>
            <p:ph type="sldNum" sz="quarter" idx="23"/>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3242892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49969-67DC-A85D-9708-6652B52E6E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BB8D7F-605A-F3FF-479C-CC4F00978F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0E14CB-4350-51FD-AF57-FD43FB1C51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A81E9F-4A47-9570-43B9-CBDAE1E5B7CA}"/>
              </a:ext>
            </a:extLst>
          </p:cNvPr>
          <p:cNvSpPr>
            <a:spLocks noGrp="1"/>
          </p:cNvSpPr>
          <p:nvPr>
            <p:ph type="dt" sz="half" idx="10"/>
          </p:nvPr>
        </p:nvSpPr>
        <p:spPr/>
        <p:txBody>
          <a:bodyPr/>
          <a:lstStyle/>
          <a:p>
            <a:fld id="{3EB5C1B6-C178-4040-A0E9-8487F62968A4}" type="datetimeFigureOut">
              <a:rPr lang="en-US" smtClean="0"/>
              <a:t>6/11/2026</a:t>
            </a:fld>
            <a:endParaRPr lang="en-US"/>
          </a:p>
        </p:txBody>
      </p:sp>
      <p:sp>
        <p:nvSpPr>
          <p:cNvPr id="6" name="Footer Placeholder 5">
            <a:extLst>
              <a:ext uri="{FF2B5EF4-FFF2-40B4-BE49-F238E27FC236}">
                <a16:creationId xmlns:a16="http://schemas.microsoft.com/office/drawing/2014/main" id="{3B522AC5-145D-84A6-2494-A92FD0061E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D4A5C3-40A6-D3E3-8496-6177F94F4262}"/>
              </a:ext>
            </a:extLst>
          </p:cNvPr>
          <p:cNvSpPr>
            <a:spLocks noGrp="1"/>
          </p:cNvSpPr>
          <p:nvPr>
            <p:ph type="sldNum" sz="quarter" idx="12"/>
          </p:nvPr>
        </p:nvSpPr>
        <p:spPr/>
        <p:txBody>
          <a:bodyPr/>
          <a:lstStyle/>
          <a:p>
            <a:fld id="{593F0400-3364-4E87-B711-74684402712B}" type="slidenum">
              <a:rPr lang="en-US" smtClean="0"/>
              <a:t>‹#›</a:t>
            </a:fld>
            <a:endParaRPr lang="en-US"/>
          </a:p>
        </p:txBody>
      </p:sp>
    </p:spTree>
    <p:extLst>
      <p:ext uri="{BB962C8B-B14F-4D97-AF65-F5344CB8AC3E}">
        <p14:creationId xmlns:p14="http://schemas.microsoft.com/office/powerpoint/2010/main" val="27160515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18" name="Slide Number Placeholder 17">
            <a:extLst>
              <a:ext uri="{FF2B5EF4-FFF2-40B4-BE49-F238E27FC236}">
                <a16:creationId xmlns:a16="http://schemas.microsoft.com/office/drawing/2014/main" id="{7DF61195-A0F3-2E4F-BC0B-8D1AD1E2E510}"/>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38167586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Title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98D6F-B8D2-8645-91DD-AFAD33847913}"/>
              </a:ext>
            </a:extLst>
          </p:cNvPr>
          <p:cNvSpPr>
            <a:spLocks noGrp="1"/>
          </p:cNvSpPr>
          <p:nvPr>
            <p:ph type="title" hasCustomPrompt="1"/>
          </p:nvPr>
        </p:nvSpPr>
        <p:spPr>
          <a:xfrm>
            <a:off x="380999" y="1104258"/>
            <a:ext cx="11086475" cy="889427"/>
          </a:xfrm>
          <a:prstGeom prst="rect">
            <a:avLst/>
          </a:prstGeom>
        </p:spPr>
        <p:txBody>
          <a:bodyPr anchor="t"/>
          <a:lstStyle>
            <a:lvl1pPr algn="l">
              <a:lnSpc>
                <a:spcPts val="6200"/>
              </a:lnSpc>
              <a:defRPr sz="6000">
                <a:latin typeface="Source Sans Pro SemiBold" panose="020B0603030403020204" pitchFamily="34" charset="0"/>
              </a:defRPr>
            </a:lvl1pPr>
          </a:lstStyle>
          <a:p>
            <a:r>
              <a:rPr lang="en-US"/>
              <a:t>CLICK TO EDIT TITLE</a:t>
            </a:r>
          </a:p>
        </p:txBody>
      </p:sp>
      <p:sp>
        <p:nvSpPr>
          <p:cNvPr id="3" name="Text Placeholder 2">
            <a:extLst>
              <a:ext uri="{FF2B5EF4-FFF2-40B4-BE49-F238E27FC236}">
                <a16:creationId xmlns:a16="http://schemas.microsoft.com/office/drawing/2014/main" id="{017482B6-B14E-2840-9894-155B86AF1438}"/>
              </a:ext>
            </a:extLst>
          </p:cNvPr>
          <p:cNvSpPr>
            <a:spLocks noGrp="1"/>
          </p:cNvSpPr>
          <p:nvPr>
            <p:ph type="body" idx="1" hasCustomPrompt="1"/>
          </p:nvPr>
        </p:nvSpPr>
        <p:spPr>
          <a:xfrm>
            <a:off x="381000" y="2230132"/>
            <a:ext cx="9107774" cy="3523609"/>
          </a:xfrm>
          <a:prstGeom prst="rect">
            <a:avLst/>
          </a:prstGeom>
        </p:spPr>
        <p:txBody>
          <a:bodyPr/>
          <a:lstStyle>
            <a:lvl1pPr marL="0" indent="0">
              <a:buNone/>
              <a:defRPr sz="2400">
                <a:solidFill>
                  <a:schemeClr val="tx1"/>
                </a:solidFill>
                <a:latin typeface="Source Sans Pro" panose="020B05030304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text</a:t>
            </a:r>
          </a:p>
        </p:txBody>
      </p:sp>
      <p:sp>
        <p:nvSpPr>
          <p:cNvPr id="19" name="Slide Number Placeholder 18">
            <a:extLst>
              <a:ext uri="{FF2B5EF4-FFF2-40B4-BE49-F238E27FC236}">
                <a16:creationId xmlns:a16="http://schemas.microsoft.com/office/drawing/2014/main" id="{EB10EEF6-A19D-EF4F-8170-16C700AD679D}"/>
              </a:ext>
            </a:extLst>
          </p:cNvPr>
          <p:cNvSpPr>
            <a:spLocks noGrp="1"/>
          </p:cNvSpPr>
          <p:nvPr>
            <p:ph type="sldNum" sz="quarter" idx="11"/>
          </p:nvPr>
        </p:nvSpPr>
        <p:spPr/>
        <p:txBody>
          <a:bodyPr/>
          <a:lstStyle/>
          <a:p>
            <a:fld id="{383B7B7A-CDDA-7C44-B1B0-1F1E45567B3B}" type="slidenum">
              <a:rPr lang="en-US" smtClean="0"/>
              <a:pPr/>
              <a:t>‹#›</a:t>
            </a:fld>
            <a:endParaRPr lang="en-US"/>
          </a:p>
        </p:txBody>
      </p:sp>
      <p:cxnSp>
        <p:nvCxnSpPr>
          <p:cNvPr id="6" name="Straight Connector 5">
            <a:extLst>
              <a:ext uri="{FF2B5EF4-FFF2-40B4-BE49-F238E27FC236}">
                <a16:creationId xmlns:a16="http://schemas.microsoft.com/office/drawing/2014/main" id="{87C5245B-7C5E-1B46-B288-83FE7ADFC2F0}"/>
              </a:ext>
            </a:extLst>
          </p:cNvPr>
          <p:cNvCxnSpPr>
            <a:cxnSpLocks/>
          </p:cNvCxnSpPr>
          <p:nvPr userDrawn="1"/>
        </p:nvCxnSpPr>
        <p:spPr>
          <a:xfrm>
            <a:off x="380999" y="2010937"/>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20282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98D6F-B8D2-8645-91DD-AFAD33847913}"/>
              </a:ext>
            </a:extLst>
          </p:cNvPr>
          <p:cNvSpPr>
            <a:spLocks noGrp="1"/>
          </p:cNvSpPr>
          <p:nvPr>
            <p:ph type="title" hasCustomPrompt="1"/>
          </p:nvPr>
        </p:nvSpPr>
        <p:spPr>
          <a:xfrm>
            <a:off x="552762" y="2633955"/>
            <a:ext cx="11086475" cy="889427"/>
          </a:xfrm>
          <a:prstGeom prst="rect">
            <a:avLst/>
          </a:prstGeom>
        </p:spPr>
        <p:txBody>
          <a:bodyPr anchor="t"/>
          <a:lstStyle>
            <a:lvl1pPr algn="l">
              <a:lnSpc>
                <a:spcPts val="6200"/>
              </a:lnSpc>
              <a:defRPr sz="6000">
                <a:latin typeface="Source Sans Pro SemiBold" panose="020B0603030403020204" pitchFamily="34" charset="0"/>
              </a:defRPr>
            </a:lvl1pPr>
          </a:lstStyle>
          <a:p>
            <a:r>
              <a:rPr lang="en-US"/>
              <a:t>CLICK TO EDIT TEXT</a:t>
            </a:r>
          </a:p>
        </p:txBody>
      </p:sp>
      <p:sp>
        <p:nvSpPr>
          <p:cNvPr id="19" name="Slide Number Placeholder 18">
            <a:extLst>
              <a:ext uri="{FF2B5EF4-FFF2-40B4-BE49-F238E27FC236}">
                <a16:creationId xmlns:a16="http://schemas.microsoft.com/office/drawing/2014/main" id="{EB10EEF6-A19D-EF4F-8170-16C700AD679D}"/>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990548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312F4-9ACB-D749-A463-6EF93D944A11}"/>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a:t>CLICK TO EDIT TITLE</a:t>
            </a:r>
          </a:p>
        </p:txBody>
      </p:sp>
      <p:sp>
        <p:nvSpPr>
          <p:cNvPr id="3" name="Content Placeholder 2">
            <a:extLst>
              <a:ext uri="{FF2B5EF4-FFF2-40B4-BE49-F238E27FC236}">
                <a16:creationId xmlns:a16="http://schemas.microsoft.com/office/drawing/2014/main" id="{9C6C5217-C058-314A-A904-8613DFB63430}"/>
              </a:ext>
            </a:extLst>
          </p:cNvPr>
          <p:cNvSpPr>
            <a:spLocks noGrp="1"/>
          </p:cNvSpPr>
          <p:nvPr>
            <p:ph idx="1" hasCustomPrompt="1"/>
          </p:nvPr>
        </p:nvSpPr>
        <p:spPr>
          <a:xfrm>
            <a:off x="381000" y="1825625"/>
            <a:ext cx="10515600" cy="4125470"/>
          </a:xfrm>
          <a:prstGeom prst="rect">
            <a:avLst/>
          </a:prstGeom>
        </p:spPr>
        <p:txBody>
          <a:bodyPr/>
          <a:lstStyle>
            <a:lvl1pPr marL="228600" indent="-228600">
              <a:lnSpc>
                <a:spcPct val="120000"/>
              </a:lnSpc>
              <a:spcAft>
                <a:spcPts val="1000"/>
              </a:spcAft>
              <a:buFont typeface="Arial" panose="020B0604020202020204" pitchFamily="34" charset="0"/>
              <a:buChar char="•"/>
              <a:defRPr>
                <a:latin typeface="Source Sans Pro" panose="020B0503030403020204" pitchFamily="34" charset="0"/>
              </a:defRPr>
            </a:lvl1pPr>
            <a:lvl2pPr>
              <a:spcBef>
                <a:spcPts val="1000"/>
              </a:spcBef>
              <a:spcAft>
                <a:spcPts val="800"/>
              </a:spcAft>
              <a:defRPr>
                <a:latin typeface="Source Sans Pro" panose="020B0503030403020204" pitchFamily="34" charset="0"/>
              </a:defRPr>
            </a:lvl2pPr>
            <a:lvl3pPr>
              <a:spcBef>
                <a:spcPts val="1000"/>
              </a:spcBef>
              <a:defRPr>
                <a:latin typeface="Source Sans Pro" panose="020B0503030403020204" pitchFamily="34" charset="0"/>
              </a:defRPr>
            </a:lvl3pPr>
            <a:lvl4pPr>
              <a:spcBef>
                <a:spcPts val="1000"/>
              </a:spcBef>
              <a:defRPr>
                <a:latin typeface="Source Sans Pro" panose="020B0503030403020204" pitchFamily="34" charset="0"/>
              </a:defRPr>
            </a:lvl4pPr>
            <a:lvl5pPr>
              <a:spcBef>
                <a:spcPts val="1000"/>
              </a:spcBef>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0"/>
            <a:endParaRPr lang="en-US"/>
          </a:p>
        </p:txBody>
      </p:sp>
      <p:sp>
        <p:nvSpPr>
          <p:cNvPr id="21" name="Slide Number Placeholder 20">
            <a:extLst>
              <a:ext uri="{FF2B5EF4-FFF2-40B4-BE49-F238E27FC236}">
                <a16:creationId xmlns:a16="http://schemas.microsoft.com/office/drawing/2014/main" id="{2F45A2E2-F84B-3B4D-9847-EB91160C5EDB}"/>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27578643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157EA-33AB-6E4E-8AE6-C519F2C70DF3}"/>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a:t>CLICK TO EDIT TITLE</a:t>
            </a:r>
          </a:p>
        </p:txBody>
      </p:sp>
      <p:sp>
        <p:nvSpPr>
          <p:cNvPr id="3" name="Content Placeholder 2">
            <a:extLst>
              <a:ext uri="{FF2B5EF4-FFF2-40B4-BE49-F238E27FC236}">
                <a16:creationId xmlns:a16="http://schemas.microsoft.com/office/drawing/2014/main" id="{4895D000-96C4-3146-A271-C3F0018F06F5}"/>
              </a:ext>
            </a:extLst>
          </p:cNvPr>
          <p:cNvSpPr>
            <a:spLocks noGrp="1"/>
          </p:cNvSpPr>
          <p:nvPr>
            <p:ph sz="half" idx="1" hasCustomPrompt="1"/>
          </p:nvPr>
        </p:nvSpPr>
        <p:spPr>
          <a:xfrm>
            <a:off x="381000" y="1825625"/>
            <a:ext cx="5439032" cy="4093261"/>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4" name="Content Placeholder 3">
            <a:extLst>
              <a:ext uri="{FF2B5EF4-FFF2-40B4-BE49-F238E27FC236}">
                <a16:creationId xmlns:a16="http://schemas.microsoft.com/office/drawing/2014/main" id="{014340DB-97D6-6943-B475-09348084E3A9}"/>
              </a:ext>
            </a:extLst>
          </p:cNvPr>
          <p:cNvSpPr>
            <a:spLocks noGrp="1"/>
          </p:cNvSpPr>
          <p:nvPr>
            <p:ph sz="half" idx="2" hasCustomPrompt="1"/>
          </p:nvPr>
        </p:nvSpPr>
        <p:spPr>
          <a:xfrm>
            <a:off x="6096000" y="1825625"/>
            <a:ext cx="5715000" cy="4093261"/>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20" name="Slide Number Placeholder 19">
            <a:extLst>
              <a:ext uri="{FF2B5EF4-FFF2-40B4-BE49-F238E27FC236}">
                <a16:creationId xmlns:a16="http://schemas.microsoft.com/office/drawing/2014/main" id="{6DA248AA-651E-1C47-ACCF-5BA8CBD361A9}"/>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42191850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B5D1D-0BAC-9D44-92DF-2FAC5F1F841B}"/>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a:t>CLICK TO EDIT TITLE</a:t>
            </a:r>
          </a:p>
        </p:txBody>
      </p:sp>
      <p:sp>
        <p:nvSpPr>
          <p:cNvPr id="3" name="Text Placeholder 2">
            <a:extLst>
              <a:ext uri="{FF2B5EF4-FFF2-40B4-BE49-F238E27FC236}">
                <a16:creationId xmlns:a16="http://schemas.microsoft.com/office/drawing/2014/main" id="{5178388F-D839-F04B-8146-F18EC1F5918C}"/>
              </a:ext>
            </a:extLst>
          </p:cNvPr>
          <p:cNvSpPr>
            <a:spLocks noGrp="1"/>
          </p:cNvSpPr>
          <p:nvPr>
            <p:ph type="body" idx="1" hasCustomPrompt="1"/>
          </p:nvPr>
        </p:nvSpPr>
        <p:spPr>
          <a:xfrm>
            <a:off x="381000" y="1681163"/>
            <a:ext cx="5550243" cy="657303"/>
          </a:xfrm>
          <a:prstGeom prst="rect">
            <a:avLst/>
          </a:prstGeom>
        </p:spPr>
        <p:txBody>
          <a:bodyPr anchor="b">
            <a:normAutofit/>
          </a:bodyPr>
          <a:lstStyle>
            <a:lvl1pPr marL="0" indent="0">
              <a:buNone/>
              <a:defRPr sz="2400" b="1" cap="all" baseline="0">
                <a:latin typeface="Source Sans Pro SemiBold" panose="020B06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4" name="Content Placeholder 3">
            <a:extLst>
              <a:ext uri="{FF2B5EF4-FFF2-40B4-BE49-F238E27FC236}">
                <a16:creationId xmlns:a16="http://schemas.microsoft.com/office/drawing/2014/main" id="{25E5DF2D-0CB8-8048-932F-27A74B3869BA}"/>
              </a:ext>
            </a:extLst>
          </p:cNvPr>
          <p:cNvSpPr>
            <a:spLocks noGrp="1"/>
          </p:cNvSpPr>
          <p:nvPr>
            <p:ph sz="half" idx="2" hasCustomPrompt="1"/>
          </p:nvPr>
        </p:nvSpPr>
        <p:spPr>
          <a:xfrm>
            <a:off x="381000" y="2505075"/>
            <a:ext cx="5550243" cy="3426168"/>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5" name="Text Placeholder 4">
            <a:extLst>
              <a:ext uri="{FF2B5EF4-FFF2-40B4-BE49-F238E27FC236}">
                <a16:creationId xmlns:a16="http://schemas.microsoft.com/office/drawing/2014/main" id="{0CCFE60E-047E-DA43-8341-0EAA48D9EE95}"/>
              </a:ext>
            </a:extLst>
          </p:cNvPr>
          <p:cNvSpPr>
            <a:spLocks noGrp="1"/>
          </p:cNvSpPr>
          <p:nvPr>
            <p:ph type="body" sz="quarter" idx="3" hasCustomPrompt="1"/>
          </p:nvPr>
        </p:nvSpPr>
        <p:spPr>
          <a:xfrm>
            <a:off x="6172200" y="1681163"/>
            <a:ext cx="5638800" cy="657303"/>
          </a:xfrm>
          <a:prstGeom prst="rect">
            <a:avLst/>
          </a:prstGeom>
        </p:spPr>
        <p:txBody>
          <a:bodyPr anchor="b">
            <a:normAutofit/>
          </a:bodyPr>
          <a:lstStyle>
            <a:lvl1pPr marL="0" indent="0">
              <a:buNone/>
              <a:defRPr sz="2400" b="1" cap="all" baseline="0">
                <a:latin typeface="Source Sans Pro SemiBold" panose="020B06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6" name="Content Placeholder 5">
            <a:extLst>
              <a:ext uri="{FF2B5EF4-FFF2-40B4-BE49-F238E27FC236}">
                <a16:creationId xmlns:a16="http://schemas.microsoft.com/office/drawing/2014/main" id="{3DBF4DAB-13B0-C64B-9B88-510DBA6D3D86}"/>
              </a:ext>
            </a:extLst>
          </p:cNvPr>
          <p:cNvSpPr>
            <a:spLocks noGrp="1"/>
          </p:cNvSpPr>
          <p:nvPr>
            <p:ph sz="quarter" idx="4" hasCustomPrompt="1"/>
          </p:nvPr>
        </p:nvSpPr>
        <p:spPr>
          <a:xfrm>
            <a:off x="6172200" y="2505075"/>
            <a:ext cx="5638800" cy="3426168"/>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20" name="Slide Number Placeholder 19">
            <a:extLst>
              <a:ext uri="{FF2B5EF4-FFF2-40B4-BE49-F238E27FC236}">
                <a16:creationId xmlns:a16="http://schemas.microsoft.com/office/drawing/2014/main" id="{055864F4-8E80-A249-9817-B55038EB962A}"/>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35287291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High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01BE4-CFAD-BC43-936B-79A89D2D90F7}"/>
              </a:ext>
            </a:extLst>
          </p:cNvPr>
          <p:cNvSpPr>
            <a:spLocks noGrp="1"/>
          </p:cNvSpPr>
          <p:nvPr>
            <p:ph type="title" hasCustomPrompt="1"/>
          </p:nvPr>
        </p:nvSpPr>
        <p:spPr>
          <a:xfrm>
            <a:off x="381000" y="559088"/>
            <a:ext cx="11430000" cy="982861"/>
          </a:xfrm>
        </p:spPr>
        <p:txBody>
          <a:bodyPr/>
          <a:lstStyle>
            <a:lvl1pPr>
              <a:defRPr cap="all" baseline="0"/>
            </a:lvl1pPr>
          </a:lstStyle>
          <a:p>
            <a:r>
              <a:rPr lang="en-US"/>
              <a:t>Click to edit title</a:t>
            </a:r>
          </a:p>
        </p:txBody>
      </p:sp>
      <p:sp>
        <p:nvSpPr>
          <p:cNvPr id="6" name="Text Placeholder 5">
            <a:extLst>
              <a:ext uri="{FF2B5EF4-FFF2-40B4-BE49-F238E27FC236}">
                <a16:creationId xmlns:a16="http://schemas.microsoft.com/office/drawing/2014/main" id="{A6D422E8-E84E-0149-880E-D3C6927AC71E}"/>
              </a:ext>
            </a:extLst>
          </p:cNvPr>
          <p:cNvSpPr>
            <a:spLocks noGrp="1"/>
          </p:cNvSpPr>
          <p:nvPr>
            <p:ph type="body" sz="quarter" idx="12" hasCustomPrompt="1"/>
          </p:nvPr>
        </p:nvSpPr>
        <p:spPr>
          <a:xfrm>
            <a:off x="1064302" y="2008683"/>
            <a:ext cx="9878336" cy="3687268"/>
          </a:xfrm>
          <a:prstGeom prst="rect">
            <a:avLst/>
          </a:prstGeom>
        </p:spPr>
        <p:txBody>
          <a:bodyPr/>
          <a:lstStyle>
            <a:lvl1pPr>
              <a:defRPr>
                <a:latin typeface="Source Sans Pro" panose="020B0503030403020204" pitchFamily="34" charset="0"/>
                <a:ea typeface="Open Sans" panose="020B0606030504020204" pitchFamily="34" charset="0"/>
                <a:cs typeface="Open Sans" panose="020B0606030504020204" pitchFamily="34" charset="0"/>
              </a:defRPr>
            </a:lvl1pPr>
            <a:lvl2pPr marL="548640" indent="0">
              <a:buNone/>
              <a:defRPr/>
            </a:lvl2pPr>
          </a:lstStyle>
          <a:p>
            <a:pPr lvl="0"/>
            <a:r>
              <a:rPr lang="en-US"/>
              <a:t>Click to edit highlight text</a:t>
            </a:r>
          </a:p>
        </p:txBody>
      </p:sp>
      <p:cxnSp>
        <p:nvCxnSpPr>
          <p:cNvPr id="7" name="Straight Connector 6">
            <a:extLst>
              <a:ext uri="{FF2B5EF4-FFF2-40B4-BE49-F238E27FC236}">
                <a16:creationId xmlns:a16="http://schemas.microsoft.com/office/drawing/2014/main" id="{8E7FD42D-4EBF-8140-92AE-0F63EFA73492}"/>
              </a:ext>
            </a:extLst>
          </p:cNvPr>
          <p:cNvCxnSpPr>
            <a:cxnSpLocks/>
          </p:cNvCxnSpPr>
          <p:nvPr userDrawn="1"/>
        </p:nvCxnSpPr>
        <p:spPr>
          <a:xfrm>
            <a:off x="838200" y="2008683"/>
            <a:ext cx="0" cy="3674496"/>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99CD66BB-3877-3245-81D3-AAD0AF3CDADA}"/>
              </a:ext>
            </a:extLst>
          </p:cNvPr>
          <p:cNvSpPr>
            <a:spLocks noGrp="1"/>
          </p:cNvSpPr>
          <p:nvPr>
            <p:ph type="sldNum" sz="quarter" idx="14"/>
          </p:nvPr>
        </p:nvSpPr>
        <p:spPr/>
        <p:txBody>
          <a:bodyPr/>
          <a:lstStyle/>
          <a:p>
            <a:fld id="{77F59FA7-9E35-E641-9260-462B0A5FC689}" type="slidenum">
              <a:rPr lang="en-US" smtClean="0"/>
              <a:pPr/>
              <a:t>‹#›</a:t>
            </a:fld>
            <a:endParaRPr lang="en-US"/>
          </a:p>
        </p:txBody>
      </p:sp>
    </p:spTree>
    <p:extLst>
      <p:ext uri="{BB962C8B-B14F-4D97-AF65-F5344CB8AC3E}">
        <p14:creationId xmlns:p14="http://schemas.microsoft.com/office/powerpoint/2010/main" val="10440750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39428-DA8C-2046-9013-4C44E755742E}"/>
              </a:ext>
            </a:extLst>
          </p:cNvPr>
          <p:cNvSpPr>
            <a:spLocks noGrp="1"/>
          </p:cNvSpPr>
          <p:nvPr>
            <p:ph type="title" hasCustomPrompt="1"/>
          </p:nvPr>
        </p:nvSpPr>
        <p:spPr>
          <a:xfrm>
            <a:off x="381000" y="365125"/>
            <a:ext cx="11430000" cy="1325563"/>
          </a:xfrm>
          <a:prstGeom prst="rect">
            <a:avLst/>
          </a:prstGeom>
        </p:spPr>
        <p:txBody>
          <a:bodyPr anchor="t"/>
          <a:lstStyle>
            <a:lvl1pPr>
              <a:defRPr cap="all" baseline="0">
                <a:latin typeface="Source Sans Pro SemiBold" panose="020B0603030403020204" pitchFamily="34" charset="0"/>
              </a:defRPr>
            </a:lvl1pPr>
          </a:lstStyle>
          <a:p>
            <a:r>
              <a:rPr lang="en-US"/>
              <a:t>Click to edit title</a:t>
            </a:r>
          </a:p>
        </p:txBody>
      </p:sp>
      <p:sp>
        <p:nvSpPr>
          <p:cNvPr id="16" name="Slide Number Placeholder 15">
            <a:extLst>
              <a:ext uri="{FF2B5EF4-FFF2-40B4-BE49-F238E27FC236}">
                <a16:creationId xmlns:a16="http://schemas.microsoft.com/office/drawing/2014/main" id="{29585CAF-7D25-E243-9B53-4E687CFDCD38}"/>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6340415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C20D8-6935-1A43-8CF0-66FC6338B1EF}"/>
              </a:ext>
            </a:extLst>
          </p:cNvPr>
          <p:cNvSpPr>
            <a:spLocks noGrp="1"/>
          </p:cNvSpPr>
          <p:nvPr>
            <p:ph type="title" hasCustomPrompt="1"/>
          </p:nvPr>
        </p:nvSpPr>
        <p:spPr>
          <a:xfrm>
            <a:off x="407301" y="457200"/>
            <a:ext cx="4387121" cy="1600200"/>
          </a:xfrm>
          <a:prstGeom prst="rect">
            <a:avLst/>
          </a:prstGeom>
        </p:spPr>
        <p:txBody>
          <a:bodyPr anchor="t"/>
          <a:lstStyle>
            <a:lvl1pPr>
              <a:lnSpc>
                <a:spcPts val="3200"/>
              </a:lnSpc>
              <a:defRPr sz="3200">
                <a:latin typeface="Source Sans Pro SemiBold" panose="020B0603030403020204" pitchFamily="34" charset="0"/>
              </a:defRPr>
            </a:lvl1pPr>
          </a:lstStyle>
          <a:p>
            <a:r>
              <a:rPr lang="en-US"/>
              <a:t>CLICK TO EDIT TITLE</a:t>
            </a:r>
          </a:p>
        </p:txBody>
      </p:sp>
      <p:sp>
        <p:nvSpPr>
          <p:cNvPr id="3" name="Content Placeholder 2">
            <a:extLst>
              <a:ext uri="{FF2B5EF4-FFF2-40B4-BE49-F238E27FC236}">
                <a16:creationId xmlns:a16="http://schemas.microsoft.com/office/drawing/2014/main" id="{D2F00CDB-9C52-9346-A61D-22B158D8F919}"/>
              </a:ext>
            </a:extLst>
          </p:cNvPr>
          <p:cNvSpPr>
            <a:spLocks noGrp="1"/>
          </p:cNvSpPr>
          <p:nvPr>
            <p:ph idx="1" hasCustomPrompt="1"/>
          </p:nvPr>
        </p:nvSpPr>
        <p:spPr>
          <a:xfrm>
            <a:off x="5183187" y="457200"/>
            <a:ext cx="6601511" cy="5403850"/>
          </a:xfrm>
          <a:prstGeom prst="rect">
            <a:avLst/>
          </a:prstGeom>
        </p:spPr>
        <p:txBody>
          <a:bodyPr/>
          <a:lstStyle>
            <a:lvl1pPr>
              <a:defRPr sz="3200">
                <a:latin typeface="Source Sans Pro" panose="020B0503030403020204" pitchFamily="34" charset="0"/>
              </a:defRPr>
            </a:lvl1pPr>
            <a:lvl2pPr>
              <a:defRPr sz="2800">
                <a:latin typeface="Source Sans Pro" panose="020B0503030403020204" pitchFamily="34" charset="0"/>
              </a:defRPr>
            </a:lvl2pPr>
            <a:lvl3pPr>
              <a:defRPr sz="2400">
                <a:latin typeface="Source Sans Pro" panose="020B0503030403020204" pitchFamily="34" charset="0"/>
              </a:defRPr>
            </a:lvl3pPr>
            <a:lvl4pPr>
              <a:defRPr sz="2000">
                <a:latin typeface="Source Sans Pro" panose="020B0503030403020204" pitchFamily="34" charset="0"/>
              </a:defRPr>
            </a:lvl4pPr>
            <a:lvl5pPr>
              <a:defRPr sz="2000">
                <a:latin typeface="Source Sans Pro" panose="020B0503030403020204" pitchFamily="34" charset="0"/>
              </a:defRPr>
            </a:lvl5pPr>
            <a:lvl6pPr>
              <a:defRPr sz="2000"/>
            </a:lvl6pPr>
            <a:lvl7pPr>
              <a:defRPr sz="2000"/>
            </a:lvl7pPr>
            <a:lvl8pPr>
              <a:defRPr sz="2000"/>
            </a:lvl8pPr>
            <a:lvl9pPr>
              <a:defRPr sz="2000"/>
            </a:lvl9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4" name="Text Placeholder 3">
            <a:extLst>
              <a:ext uri="{FF2B5EF4-FFF2-40B4-BE49-F238E27FC236}">
                <a16:creationId xmlns:a16="http://schemas.microsoft.com/office/drawing/2014/main" id="{EB070D2D-8242-384D-A978-71066F7E1936}"/>
              </a:ext>
            </a:extLst>
          </p:cNvPr>
          <p:cNvSpPr>
            <a:spLocks noGrp="1"/>
          </p:cNvSpPr>
          <p:nvPr>
            <p:ph type="body" sz="half" idx="2" hasCustomPrompt="1"/>
          </p:nvPr>
        </p:nvSpPr>
        <p:spPr>
          <a:xfrm>
            <a:off x="407301" y="2057400"/>
            <a:ext cx="4387121" cy="3811588"/>
          </a:xfrm>
          <a:prstGeom prst="rect">
            <a:avLst/>
          </a:prstGeom>
        </p:spPr>
        <p:txBody>
          <a:bodyPr>
            <a:normAutofit/>
          </a:bodyPr>
          <a:lstStyle>
            <a:lvl1pPr marL="0" indent="0">
              <a:buNone/>
              <a:defRPr sz="1800">
                <a:latin typeface="Source Sans Pro" panose="020B05030304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text</a:t>
            </a:r>
          </a:p>
        </p:txBody>
      </p:sp>
      <p:sp>
        <p:nvSpPr>
          <p:cNvPr id="17" name="Slide Number Placeholder 16">
            <a:extLst>
              <a:ext uri="{FF2B5EF4-FFF2-40B4-BE49-F238E27FC236}">
                <a16:creationId xmlns:a16="http://schemas.microsoft.com/office/drawing/2014/main" id="{99A92EF9-4388-E64C-AE2E-5DD2230C105E}"/>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273678435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8AFDE-CE73-E140-AEC8-2C7D74ACA9BC}"/>
              </a:ext>
            </a:extLst>
          </p:cNvPr>
          <p:cNvSpPr>
            <a:spLocks noGrp="1"/>
          </p:cNvSpPr>
          <p:nvPr>
            <p:ph type="title" hasCustomPrompt="1"/>
          </p:nvPr>
        </p:nvSpPr>
        <p:spPr>
          <a:xfrm>
            <a:off x="407302" y="457200"/>
            <a:ext cx="4387120" cy="1600200"/>
          </a:xfrm>
          <a:prstGeom prst="rect">
            <a:avLst/>
          </a:prstGeom>
        </p:spPr>
        <p:txBody>
          <a:bodyPr anchor="t"/>
          <a:lstStyle>
            <a:lvl1pPr>
              <a:lnSpc>
                <a:spcPts val="3200"/>
              </a:lnSpc>
              <a:defRPr sz="3200">
                <a:latin typeface="Source Sans Pro SemiBold" panose="020B0603030403020204" pitchFamily="34" charset="0"/>
              </a:defRPr>
            </a:lvl1pPr>
          </a:lstStyle>
          <a:p>
            <a:r>
              <a:rPr lang="en-US"/>
              <a:t>CLICK TO EDIT TITLE</a:t>
            </a:r>
          </a:p>
        </p:txBody>
      </p:sp>
      <p:sp>
        <p:nvSpPr>
          <p:cNvPr id="3" name="Picture Placeholder 2">
            <a:extLst>
              <a:ext uri="{FF2B5EF4-FFF2-40B4-BE49-F238E27FC236}">
                <a16:creationId xmlns:a16="http://schemas.microsoft.com/office/drawing/2014/main" id="{D46262F9-39B5-2A48-B7A0-306F146CDA4B}"/>
              </a:ext>
            </a:extLst>
          </p:cNvPr>
          <p:cNvSpPr>
            <a:spLocks noGrp="1"/>
          </p:cNvSpPr>
          <p:nvPr>
            <p:ph type="pic" idx="1"/>
          </p:nvPr>
        </p:nvSpPr>
        <p:spPr>
          <a:xfrm>
            <a:off x="5183188" y="457201"/>
            <a:ext cx="6627812" cy="5403850"/>
          </a:xfrm>
          <a:prstGeom prst="rect">
            <a:avLst/>
          </a:prstGeom>
        </p:spPr>
        <p:txBody>
          <a:bodyPr/>
          <a:lstStyle>
            <a:lvl1pPr marL="342900" marR="0" indent="-34290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sz="2400">
                <a:solidFill>
                  <a:schemeClr val="bg1">
                    <a:lumMod val="65000"/>
                  </a:schemeClr>
                </a:solidFill>
                <a:latin typeface="Source Sans Pro" panose="020B0503030403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3429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4" name="Text Placeholder 3">
            <a:extLst>
              <a:ext uri="{FF2B5EF4-FFF2-40B4-BE49-F238E27FC236}">
                <a16:creationId xmlns:a16="http://schemas.microsoft.com/office/drawing/2014/main" id="{9124CFF9-2C81-2040-9460-7970314A639A}"/>
              </a:ext>
            </a:extLst>
          </p:cNvPr>
          <p:cNvSpPr>
            <a:spLocks noGrp="1"/>
          </p:cNvSpPr>
          <p:nvPr>
            <p:ph type="body" sz="half" idx="2" hasCustomPrompt="1"/>
          </p:nvPr>
        </p:nvSpPr>
        <p:spPr>
          <a:xfrm>
            <a:off x="407302" y="2057400"/>
            <a:ext cx="4387120" cy="3811588"/>
          </a:xfrm>
          <a:prstGeom prst="rect">
            <a:avLst/>
          </a:prstGeom>
        </p:spPr>
        <p:txBody>
          <a:bodyPr>
            <a:normAutofit/>
          </a:bodyPr>
          <a:lstStyle>
            <a:lvl1pPr marL="0" indent="0">
              <a:buNone/>
              <a:defRPr sz="1800">
                <a:latin typeface="Source Sans Pro" panose="020B05030304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text</a:t>
            </a:r>
          </a:p>
        </p:txBody>
      </p:sp>
      <p:sp>
        <p:nvSpPr>
          <p:cNvPr id="17" name="Slide Number Placeholder 16">
            <a:extLst>
              <a:ext uri="{FF2B5EF4-FFF2-40B4-BE49-F238E27FC236}">
                <a16:creationId xmlns:a16="http://schemas.microsoft.com/office/drawing/2014/main" id="{6F936C29-D718-AB47-8939-07EEA4D73EF9}"/>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261123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99B3C-D920-A756-E7F6-DA9420D995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E9BA98-8302-8021-C53A-7FDF70478F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54A356-69DB-8DD6-016D-6166B689A4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33E16BB-BA20-1A21-86C7-41806E9567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115AB7-DA65-8327-A177-8B950855C1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0DF17EB-73E3-38F0-98A8-FD54584FAC2F}"/>
              </a:ext>
            </a:extLst>
          </p:cNvPr>
          <p:cNvSpPr>
            <a:spLocks noGrp="1"/>
          </p:cNvSpPr>
          <p:nvPr>
            <p:ph type="dt" sz="half" idx="10"/>
          </p:nvPr>
        </p:nvSpPr>
        <p:spPr/>
        <p:txBody>
          <a:bodyPr/>
          <a:lstStyle/>
          <a:p>
            <a:fld id="{3EB5C1B6-C178-4040-A0E9-8487F62968A4}" type="datetimeFigureOut">
              <a:rPr lang="en-US" smtClean="0"/>
              <a:t>6/11/2026</a:t>
            </a:fld>
            <a:endParaRPr lang="en-US"/>
          </a:p>
        </p:txBody>
      </p:sp>
      <p:sp>
        <p:nvSpPr>
          <p:cNvPr id="8" name="Footer Placeholder 7">
            <a:extLst>
              <a:ext uri="{FF2B5EF4-FFF2-40B4-BE49-F238E27FC236}">
                <a16:creationId xmlns:a16="http://schemas.microsoft.com/office/drawing/2014/main" id="{FD9DFB82-717E-7232-40D1-09AFE4636F1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B85C1D-5105-CEEF-3EC7-E223F2B410EC}"/>
              </a:ext>
            </a:extLst>
          </p:cNvPr>
          <p:cNvSpPr>
            <a:spLocks noGrp="1"/>
          </p:cNvSpPr>
          <p:nvPr>
            <p:ph type="sldNum" sz="quarter" idx="12"/>
          </p:nvPr>
        </p:nvSpPr>
        <p:spPr/>
        <p:txBody>
          <a:bodyPr/>
          <a:lstStyle/>
          <a:p>
            <a:fld id="{593F0400-3364-4E87-B711-74684402712B}" type="slidenum">
              <a:rPr lang="en-US" smtClean="0"/>
              <a:t>‹#›</a:t>
            </a:fld>
            <a:endParaRPr lang="en-US"/>
          </a:p>
        </p:txBody>
      </p:sp>
    </p:spTree>
    <p:extLst>
      <p:ext uri="{BB962C8B-B14F-4D97-AF65-F5344CB8AC3E}">
        <p14:creationId xmlns:p14="http://schemas.microsoft.com/office/powerpoint/2010/main" val="9343722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Pictures With Title">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86558" y="1965960"/>
            <a:ext cx="5491140" cy="3880204"/>
          </a:xfrm>
          <a:prstGeom prst="rect">
            <a:avLst/>
          </a:prstGeom>
        </p:spPr>
        <p:txBody>
          <a:bodyPr/>
          <a:lstStyle>
            <a:lvl1pPr marL="228600" marR="0" indent="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latin typeface="Source Sans Pro" panose="020B0503030403020204" pitchFamily="34" charset="0"/>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10" name="Picture Placeholder 7"/>
          <p:cNvSpPr>
            <a:spLocks noGrp="1"/>
          </p:cNvSpPr>
          <p:nvPr>
            <p:ph type="pic" sz="quarter" idx="13"/>
          </p:nvPr>
        </p:nvSpPr>
        <p:spPr>
          <a:xfrm>
            <a:off x="6314303" y="1965960"/>
            <a:ext cx="5491141" cy="3880204"/>
          </a:xfrm>
          <a:prstGeom prst="rect">
            <a:avLst/>
          </a:prstGeom>
        </p:spPr>
        <p:txBody>
          <a:bodyPr/>
          <a:lstStyle>
            <a:lvl1pPr marL="228600" marR="0" indent="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2" name="Title 1"/>
          <p:cNvSpPr>
            <a:spLocks noGrp="1"/>
          </p:cNvSpPr>
          <p:nvPr>
            <p:ph type="title" hasCustomPrompt="1"/>
          </p:nvPr>
        </p:nvSpPr>
        <p:spPr>
          <a:xfrm>
            <a:off x="381000" y="365125"/>
            <a:ext cx="11424444" cy="1325563"/>
          </a:xfrm>
        </p:spPr>
        <p:txBody>
          <a:bodyPr/>
          <a:lstStyle>
            <a:lvl1pPr>
              <a:defRPr>
                <a:latin typeface="Source Sans Pro SemiBold" panose="020B0603030403020204" pitchFamily="34" charset="0"/>
              </a:defRPr>
            </a:lvl1pPr>
          </a:lstStyle>
          <a:p>
            <a:r>
              <a:rPr lang="en-US"/>
              <a:t>CLICK TO EDIT TITLE</a:t>
            </a:r>
          </a:p>
        </p:txBody>
      </p:sp>
      <p:sp>
        <p:nvSpPr>
          <p:cNvPr id="6" name="Slide Number Placeholder 5">
            <a:extLst>
              <a:ext uri="{FF2B5EF4-FFF2-40B4-BE49-F238E27FC236}">
                <a16:creationId xmlns:a16="http://schemas.microsoft.com/office/drawing/2014/main" id="{543A7ABC-58B1-2B44-9AE4-0F3296E88BE0}"/>
              </a:ext>
            </a:extLst>
          </p:cNvPr>
          <p:cNvSpPr>
            <a:spLocks noGrp="1"/>
          </p:cNvSpPr>
          <p:nvPr>
            <p:ph type="sldNum" sz="quarter" idx="15"/>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9642143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86558" y="1965960"/>
            <a:ext cx="5491140" cy="3640361"/>
          </a:xfrm>
          <a:prstGeom prst="rect">
            <a:avLst/>
          </a:prstGeom>
        </p:spPr>
        <p:txBody>
          <a:bodyPr/>
          <a:lstStyle>
            <a:lvl1pPr marL="571500" marR="0" indent="-342900" algn="l" defTabSz="914400" rtl="0" eaLnBrk="1" fontAlgn="auto" latinLnBrk="0" hangingPunct="1">
              <a:lnSpc>
                <a:spcPct val="90000"/>
              </a:lnSpc>
              <a:spcBef>
                <a:spcPts val="0"/>
              </a:spcBef>
              <a:spcAft>
                <a:spcPts val="1000"/>
              </a:spcAft>
              <a:buClr>
                <a:schemeClr val="accent1"/>
              </a:buClr>
              <a:buSzPct val="110000"/>
              <a:buFont typeface="Arial" panose="020B0604020202020204" pitchFamily="34" charset="0"/>
              <a:buChar char="•"/>
              <a:tabLst/>
              <a:defRPr>
                <a:solidFill>
                  <a:schemeClr val="bg1">
                    <a:lumMod val="65000"/>
                  </a:schemeClr>
                </a:solidFill>
                <a:latin typeface="+mn-lt"/>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10" name="Picture Placeholder 7"/>
          <p:cNvSpPr>
            <a:spLocks noGrp="1"/>
          </p:cNvSpPr>
          <p:nvPr>
            <p:ph type="pic" sz="quarter" idx="13"/>
          </p:nvPr>
        </p:nvSpPr>
        <p:spPr>
          <a:xfrm>
            <a:off x="6314303" y="1965960"/>
            <a:ext cx="5491141" cy="3640361"/>
          </a:xfrm>
          <a:prstGeom prst="rect">
            <a:avLst/>
          </a:prstGeom>
        </p:spPr>
        <p:txBody>
          <a:bodyPr/>
          <a:lstStyle>
            <a:lvl1pPr marL="571500" marR="0" indent="-34290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latin typeface="+mn-lt"/>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2" name="Title 1"/>
          <p:cNvSpPr>
            <a:spLocks noGrp="1"/>
          </p:cNvSpPr>
          <p:nvPr>
            <p:ph type="title" hasCustomPrompt="1"/>
          </p:nvPr>
        </p:nvSpPr>
        <p:spPr>
          <a:xfrm>
            <a:off x="381000" y="365125"/>
            <a:ext cx="11424444" cy="1325563"/>
          </a:xfrm>
        </p:spPr>
        <p:txBody>
          <a:bodyPr/>
          <a:lstStyle>
            <a:lvl1pPr>
              <a:defRPr>
                <a:latin typeface="Source Sans Pro SemiBold" panose="020B0603030403020204" pitchFamily="34" charset="0"/>
              </a:defRPr>
            </a:lvl1pPr>
          </a:lstStyle>
          <a:p>
            <a:r>
              <a:rPr lang="en-US"/>
              <a:t>CLICK TO EDIT TITLE</a:t>
            </a:r>
          </a:p>
        </p:txBody>
      </p:sp>
      <p:sp>
        <p:nvSpPr>
          <p:cNvPr id="6" name="Slide Number Placeholder 5">
            <a:extLst>
              <a:ext uri="{FF2B5EF4-FFF2-40B4-BE49-F238E27FC236}">
                <a16:creationId xmlns:a16="http://schemas.microsoft.com/office/drawing/2014/main" id="{543A7ABC-58B1-2B44-9AE4-0F3296E88BE0}"/>
              </a:ext>
            </a:extLst>
          </p:cNvPr>
          <p:cNvSpPr>
            <a:spLocks noGrp="1"/>
          </p:cNvSpPr>
          <p:nvPr>
            <p:ph type="sldNum" sz="quarter" idx="15"/>
          </p:nvPr>
        </p:nvSpPr>
        <p:spPr/>
        <p:txBody>
          <a:bodyPr/>
          <a:lstStyle/>
          <a:p>
            <a:fld id="{383B7B7A-CDDA-7C44-B1B0-1F1E45567B3B}" type="slidenum">
              <a:rPr lang="en-US" smtClean="0"/>
              <a:pPr/>
              <a:t>‹#›</a:t>
            </a:fld>
            <a:endParaRPr lang="en-US"/>
          </a:p>
        </p:txBody>
      </p:sp>
      <p:sp>
        <p:nvSpPr>
          <p:cNvPr id="4" name="Text Placeholder 3">
            <a:extLst>
              <a:ext uri="{FF2B5EF4-FFF2-40B4-BE49-F238E27FC236}">
                <a16:creationId xmlns:a16="http://schemas.microsoft.com/office/drawing/2014/main" id="{42C34983-CD69-EF4D-9EF3-EB2110B4AF3F}"/>
              </a:ext>
            </a:extLst>
          </p:cNvPr>
          <p:cNvSpPr>
            <a:spLocks noGrp="1"/>
          </p:cNvSpPr>
          <p:nvPr>
            <p:ph type="body" sz="quarter" idx="16" hasCustomPrompt="1"/>
          </p:nvPr>
        </p:nvSpPr>
        <p:spPr>
          <a:xfrm>
            <a:off x="381000" y="5607050"/>
            <a:ext cx="5491140" cy="389796"/>
          </a:xfrm>
          <a:prstGeom prst="rect">
            <a:avLst/>
          </a:prstGeom>
        </p:spPr>
        <p:txBody>
          <a:bodyPr>
            <a:normAutofit/>
          </a:bodyPr>
          <a:lstStyle>
            <a:lvl1pPr marL="0" indent="0" algn="l">
              <a:buNone/>
              <a:defRPr sz="1600" i="1">
                <a:solidFill>
                  <a:schemeClr val="bg1">
                    <a:lumMod val="65000"/>
                  </a:schemeClr>
                </a:solidFill>
                <a:latin typeface="Source Sans Pro" panose="020B0503030403020204" pitchFamily="34" charset="0"/>
              </a:defRPr>
            </a:lvl1pPr>
          </a:lstStyle>
          <a:p>
            <a:pPr lvl="0"/>
            <a:r>
              <a:rPr lang="en-US"/>
              <a:t>Click to Edit Photo Caption</a:t>
            </a:r>
          </a:p>
        </p:txBody>
      </p:sp>
      <p:sp>
        <p:nvSpPr>
          <p:cNvPr id="9" name="Text Placeholder 3">
            <a:extLst>
              <a:ext uri="{FF2B5EF4-FFF2-40B4-BE49-F238E27FC236}">
                <a16:creationId xmlns:a16="http://schemas.microsoft.com/office/drawing/2014/main" id="{93E171EF-F7CC-354F-9CD9-4DDEECEB4FE9}"/>
              </a:ext>
            </a:extLst>
          </p:cNvPr>
          <p:cNvSpPr>
            <a:spLocks noGrp="1"/>
          </p:cNvSpPr>
          <p:nvPr>
            <p:ph type="body" sz="quarter" idx="17" hasCustomPrompt="1"/>
          </p:nvPr>
        </p:nvSpPr>
        <p:spPr>
          <a:xfrm>
            <a:off x="6314303" y="5607050"/>
            <a:ext cx="5491140" cy="389796"/>
          </a:xfrm>
          <a:prstGeom prst="rect">
            <a:avLst/>
          </a:prstGeom>
        </p:spPr>
        <p:txBody>
          <a:bodyPr>
            <a:normAutofit/>
          </a:bodyPr>
          <a:lstStyle>
            <a:lvl1pPr marL="0" indent="0" algn="l">
              <a:buNone/>
              <a:defRPr sz="1600" i="1">
                <a:solidFill>
                  <a:schemeClr val="bg1">
                    <a:lumMod val="65000"/>
                  </a:schemeClr>
                </a:solidFill>
                <a:latin typeface="+mn-lt"/>
              </a:defRPr>
            </a:lvl1pPr>
          </a:lstStyle>
          <a:p>
            <a:pPr lvl="0"/>
            <a:r>
              <a:rPr lang="en-US"/>
              <a:t>Click to Edit Photo Caption</a:t>
            </a:r>
          </a:p>
        </p:txBody>
      </p:sp>
    </p:spTree>
    <p:extLst>
      <p:ext uri="{BB962C8B-B14F-4D97-AF65-F5344CB8AC3E}">
        <p14:creationId xmlns:p14="http://schemas.microsoft.com/office/powerpoint/2010/main" val="5610089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ree Pictures With Title">
    <p:spTree>
      <p:nvGrpSpPr>
        <p:cNvPr id="1" name=""/>
        <p:cNvGrpSpPr/>
        <p:nvPr/>
      </p:nvGrpSpPr>
      <p:grpSpPr>
        <a:xfrm>
          <a:off x="0" y="0"/>
          <a:ext cx="0" cy="0"/>
          <a:chOff x="0" y="0"/>
          <a:chExt cx="0" cy="0"/>
        </a:xfrm>
      </p:grpSpPr>
      <p:sp>
        <p:nvSpPr>
          <p:cNvPr id="9" name="Picture Placeholder 7"/>
          <p:cNvSpPr>
            <a:spLocks noGrp="1"/>
          </p:cNvSpPr>
          <p:nvPr>
            <p:ph type="pic" sz="quarter" idx="12" hasCustomPrompt="1"/>
          </p:nvPr>
        </p:nvSpPr>
        <p:spPr>
          <a:xfrm>
            <a:off x="3924437" y="1558977"/>
            <a:ext cx="4292326" cy="4302177"/>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latin typeface="+mn-lt"/>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7"/>
          <p:cNvSpPr>
            <a:spLocks noGrp="1"/>
          </p:cNvSpPr>
          <p:nvPr>
            <p:ph type="pic" sz="quarter" idx="13" hasCustomPrompt="1"/>
          </p:nvPr>
        </p:nvSpPr>
        <p:spPr>
          <a:xfrm>
            <a:off x="8580556" y="1558977"/>
            <a:ext cx="3224888" cy="4302177"/>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latin typeface="+mn-lt"/>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lvl1pPr>
              <a:defRPr>
                <a:latin typeface="+mj-lt"/>
              </a:defRPr>
            </a:lvl1pPr>
          </a:lstStyle>
          <a:p>
            <a:r>
              <a:rPr lang="en-US"/>
              <a:t>CLICK TO EDIT TITLE</a:t>
            </a:r>
          </a:p>
        </p:txBody>
      </p:sp>
      <p:sp>
        <p:nvSpPr>
          <p:cNvPr id="6" name="Slide Number Placeholder 5">
            <a:extLst>
              <a:ext uri="{FF2B5EF4-FFF2-40B4-BE49-F238E27FC236}">
                <a16:creationId xmlns:a16="http://schemas.microsoft.com/office/drawing/2014/main" id="{09DE8DF7-5E02-1A46-8F8F-7E735BA9F596}"/>
              </a:ext>
            </a:extLst>
          </p:cNvPr>
          <p:cNvSpPr>
            <a:spLocks noGrp="1"/>
          </p:cNvSpPr>
          <p:nvPr>
            <p:ph type="sldNum" sz="quarter" idx="15"/>
          </p:nvPr>
        </p:nvSpPr>
        <p:spPr/>
        <p:txBody>
          <a:bodyPr/>
          <a:lstStyle/>
          <a:p>
            <a:fld id="{383B7B7A-CDDA-7C44-B1B0-1F1E45567B3B}" type="slidenum">
              <a:rPr lang="en-US" smtClean="0"/>
              <a:pPr/>
              <a:t>‹#›</a:t>
            </a:fld>
            <a:endParaRPr lang="en-US"/>
          </a:p>
        </p:txBody>
      </p:sp>
      <p:sp>
        <p:nvSpPr>
          <p:cNvPr id="4" name="Picture Placeholder 3">
            <a:extLst>
              <a:ext uri="{FF2B5EF4-FFF2-40B4-BE49-F238E27FC236}">
                <a16:creationId xmlns:a16="http://schemas.microsoft.com/office/drawing/2014/main" id="{6FB7A6DA-4DC8-304B-B583-7CC4064FDF9A}"/>
              </a:ext>
            </a:extLst>
          </p:cNvPr>
          <p:cNvSpPr>
            <a:spLocks noGrp="1"/>
          </p:cNvSpPr>
          <p:nvPr>
            <p:ph type="pic" sz="quarter" idx="16" hasCustomPrompt="1"/>
          </p:nvPr>
        </p:nvSpPr>
        <p:spPr>
          <a:xfrm>
            <a:off x="381000" y="1558925"/>
            <a:ext cx="3224888" cy="4302125"/>
          </a:xfrm>
        </p:spPr>
        <p:txBody>
          <a:bodyPr>
            <a:normAutofit/>
          </a:bodyPr>
          <a:lstStyle>
            <a:lvl1pPr marL="285750" indent="-285750">
              <a:buFont typeface="Arial" panose="020B0604020202020204" pitchFamily="34" charset="0"/>
              <a:buChar char="•"/>
              <a:defRPr sz="2000">
                <a:solidFill>
                  <a:schemeClr val="bg1">
                    <a:lumMod val="65000"/>
                  </a:schemeClr>
                </a:solidFill>
                <a:latin typeface="+mn-lt"/>
              </a:defRPr>
            </a:lvl1pPr>
          </a:lstStyle>
          <a:p>
            <a:r>
              <a:rPr lang="en-US"/>
              <a:t>Click Icon to add picture</a:t>
            </a:r>
          </a:p>
        </p:txBody>
      </p:sp>
    </p:spTree>
    <p:extLst>
      <p:ext uri="{BB962C8B-B14F-4D97-AF65-F5344CB8AC3E}">
        <p14:creationId xmlns:p14="http://schemas.microsoft.com/office/powerpoint/2010/main" val="30511100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hree Pictures With captions and Title">
    <p:spTree>
      <p:nvGrpSpPr>
        <p:cNvPr id="1" name=""/>
        <p:cNvGrpSpPr/>
        <p:nvPr/>
      </p:nvGrpSpPr>
      <p:grpSpPr>
        <a:xfrm>
          <a:off x="0" y="0"/>
          <a:ext cx="0" cy="0"/>
          <a:chOff x="0" y="0"/>
          <a:chExt cx="0" cy="0"/>
        </a:xfrm>
      </p:grpSpPr>
      <p:sp>
        <p:nvSpPr>
          <p:cNvPr id="8" name="Picture Placeholder 7"/>
          <p:cNvSpPr>
            <a:spLocks noGrp="1"/>
          </p:cNvSpPr>
          <p:nvPr>
            <p:ph type="pic" sz="quarter" idx="11" hasCustomPrompt="1"/>
          </p:nvPr>
        </p:nvSpPr>
        <p:spPr>
          <a:xfrm>
            <a:off x="335756" y="1558978"/>
            <a:ext cx="3224888"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9" name="Picture Placeholder 7"/>
          <p:cNvSpPr>
            <a:spLocks noGrp="1"/>
          </p:cNvSpPr>
          <p:nvPr>
            <p:ph type="pic" sz="quarter" idx="12" hasCustomPrompt="1"/>
          </p:nvPr>
        </p:nvSpPr>
        <p:spPr>
          <a:xfrm>
            <a:off x="3924437" y="1558978"/>
            <a:ext cx="4292326"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7"/>
          <p:cNvSpPr>
            <a:spLocks noGrp="1"/>
          </p:cNvSpPr>
          <p:nvPr>
            <p:ph type="pic" sz="quarter" idx="13" hasCustomPrompt="1"/>
          </p:nvPr>
        </p:nvSpPr>
        <p:spPr>
          <a:xfrm>
            <a:off x="8580556" y="1558978"/>
            <a:ext cx="3224888"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p>
            <a:r>
              <a:rPr lang="en-US"/>
              <a:t>CLICK TO EDIT TITLE</a:t>
            </a:r>
          </a:p>
        </p:txBody>
      </p:sp>
      <p:sp>
        <p:nvSpPr>
          <p:cNvPr id="6" name="Slide Number Placeholder 5">
            <a:extLst>
              <a:ext uri="{FF2B5EF4-FFF2-40B4-BE49-F238E27FC236}">
                <a16:creationId xmlns:a16="http://schemas.microsoft.com/office/drawing/2014/main" id="{09DE8DF7-5E02-1A46-8F8F-7E735BA9F596}"/>
              </a:ext>
            </a:extLst>
          </p:cNvPr>
          <p:cNvSpPr>
            <a:spLocks noGrp="1"/>
          </p:cNvSpPr>
          <p:nvPr>
            <p:ph type="sldNum" sz="quarter" idx="15"/>
          </p:nvPr>
        </p:nvSpPr>
        <p:spPr/>
        <p:txBody>
          <a:bodyPr/>
          <a:lstStyle/>
          <a:p>
            <a:fld id="{383B7B7A-CDDA-7C44-B1B0-1F1E45567B3B}" type="slidenum">
              <a:rPr lang="en-US" smtClean="0"/>
              <a:pPr/>
              <a:t>‹#›</a:t>
            </a:fld>
            <a:endParaRPr lang="en-US"/>
          </a:p>
        </p:txBody>
      </p:sp>
      <p:sp>
        <p:nvSpPr>
          <p:cNvPr id="11" name="Text Placeholder 3">
            <a:extLst>
              <a:ext uri="{FF2B5EF4-FFF2-40B4-BE49-F238E27FC236}">
                <a16:creationId xmlns:a16="http://schemas.microsoft.com/office/drawing/2014/main" id="{9A387CA8-2BFC-514C-8463-0244B7A2006D}"/>
              </a:ext>
            </a:extLst>
          </p:cNvPr>
          <p:cNvSpPr>
            <a:spLocks noGrp="1"/>
          </p:cNvSpPr>
          <p:nvPr>
            <p:ph type="body" sz="quarter" idx="16" hasCustomPrompt="1"/>
          </p:nvPr>
        </p:nvSpPr>
        <p:spPr>
          <a:xfrm>
            <a:off x="335756" y="5607050"/>
            <a:ext cx="3224888"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
        <p:nvSpPr>
          <p:cNvPr id="12" name="Text Placeholder 3">
            <a:extLst>
              <a:ext uri="{FF2B5EF4-FFF2-40B4-BE49-F238E27FC236}">
                <a16:creationId xmlns:a16="http://schemas.microsoft.com/office/drawing/2014/main" id="{19CD173F-9443-154B-A211-586A9B01DF30}"/>
              </a:ext>
            </a:extLst>
          </p:cNvPr>
          <p:cNvSpPr>
            <a:spLocks noGrp="1"/>
          </p:cNvSpPr>
          <p:nvPr>
            <p:ph type="body" sz="quarter" idx="17" hasCustomPrompt="1"/>
          </p:nvPr>
        </p:nvSpPr>
        <p:spPr>
          <a:xfrm>
            <a:off x="3924437" y="5607050"/>
            <a:ext cx="4292326"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
        <p:nvSpPr>
          <p:cNvPr id="13" name="Text Placeholder 3">
            <a:extLst>
              <a:ext uri="{FF2B5EF4-FFF2-40B4-BE49-F238E27FC236}">
                <a16:creationId xmlns:a16="http://schemas.microsoft.com/office/drawing/2014/main" id="{43393AB0-90E1-EB4C-9F92-469ECB0E4C7B}"/>
              </a:ext>
            </a:extLst>
          </p:cNvPr>
          <p:cNvSpPr>
            <a:spLocks noGrp="1"/>
          </p:cNvSpPr>
          <p:nvPr>
            <p:ph type="body" sz="quarter" idx="18" hasCustomPrompt="1"/>
          </p:nvPr>
        </p:nvSpPr>
        <p:spPr>
          <a:xfrm>
            <a:off x="8580556" y="5607050"/>
            <a:ext cx="3224888"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Tree>
    <p:extLst>
      <p:ext uri="{BB962C8B-B14F-4D97-AF65-F5344CB8AC3E}">
        <p14:creationId xmlns:p14="http://schemas.microsoft.com/office/powerpoint/2010/main" val="37135301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Four Pictures With Title">
    <p:spTree>
      <p:nvGrpSpPr>
        <p:cNvPr id="1" name=""/>
        <p:cNvGrpSpPr/>
        <p:nvPr/>
      </p:nvGrpSpPr>
      <p:grpSpPr>
        <a:xfrm>
          <a:off x="0" y="0"/>
          <a:ext cx="0" cy="0"/>
          <a:chOff x="0" y="0"/>
          <a:chExt cx="0" cy="0"/>
        </a:xfrm>
      </p:grpSpPr>
      <p:sp>
        <p:nvSpPr>
          <p:cNvPr id="9" name="Picture Placeholder 8"/>
          <p:cNvSpPr>
            <a:spLocks noGrp="1"/>
          </p:cNvSpPr>
          <p:nvPr>
            <p:ph type="pic" sz="quarter" idx="11" hasCustomPrompt="1"/>
          </p:nvPr>
        </p:nvSpPr>
        <p:spPr>
          <a:xfrm>
            <a:off x="335756"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8"/>
          <p:cNvSpPr>
            <a:spLocks noGrp="1"/>
          </p:cNvSpPr>
          <p:nvPr>
            <p:ph type="pic" sz="quarter" idx="12" hasCustomPrompt="1"/>
          </p:nvPr>
        </p:nvSpPr>
        <p:spPr>
          <a:xfrm>
            <a:off x="3305969"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1" name="Picture Placeholder 8"/>
          <p:cNvSpPr>
            <a:spLocks noGrp="1"/>
          </p:cNvSpPr>
          <p:nvPr>
            <p:ph type="pic" sz="quarter" idx="13" hasCustomPrompt="1"/>
          </p:nvPr>
        </p:nvSpPr>
        <p:spPr>
          <a:xfrm>
            <a:off x="6276182"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2" name="Picture Placeholder 8"/>
          <p:cNvSpPr>
            <a:spLocks noGrp="1"/>
          </p:cNvSpPr>
          <p:nvPr>
            <p:ph type="pic" sz="quarter" idx="14" hasCustomPrompt="1"/>
          </p:nvPr>
        </p:nvSpPr>
        <p:spPr>
          <a:xfrm>
            <a:off x="9246395"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p>
            <a:r>
              <a:rPr lang="en-US"/>
              <a:t>CLICK TO EDIT TITLE</a:t>
            </a:r>
          </a:p>
        </p:txBody>
      </p:sp>
      <p:sp>
        <p:nvSpPr>
          <p:cNvPr id="6" name="Slide Number Placeholder 5">
            <a:extLst>
              <a:ext uri="{FF2B5EF4-FFF2-40B4-BE49-F238E27FC236}">
                <a16:creationId xmlns:a16="http://schemas.microsoft.com/office/drawing/2014/main" id="{239ABB85-8254-264A-ADC9-F329B2CAF9E7}"/>
              </a:ext>
            </a:extLst>
          </p:cNvPr>
          <p:cNvSpPr>
            <a:spLocks noGrp="1"/>
          </p:cNvSpPr>
          <p:nvPr>
            <p:ph type="sldNum" sz="quarter" idx="16"/>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23856036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ix Picture Gallery">
    <p:spTree>
      <p:nvGrpSpPr>
        <p:cNvPr id="1" name=""/>
        <p:cNvGrpSpPr/>
        <p:nvPr/>
      </p:nvGrpSpPr>
      <p:grpSpPr>
        <a:xfrm>
          <a:off x="0" y="0"/>
          <a:ext cx="0" cy="0"/>
          <a:chOff x="0" y="0"/>
          <a:chExt cx="0" cy="0"/>
        </a:xfrm>
      </p:grpSpPr>
      <p:sp>
        <p:nvSpPr>
          <p:cNvPr id="8" name="Picture Placeholder 7"/>
          <p:cNvSpPr>
            <a:spLocks noGrp="1"/>
          </p:cNvSpPr>
          <p:nvPr>
            <p:ph type="pic" sz="quarter" idx="11" hasCustomPrompt="1"/>
          </p:nvPr>
        </p:nvSpPr>
        <p:spPr>
          <a:xfrm>
            <a:off x="335756" y="1690688"/>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9" name="Picture Placeholder 7"/>
          <p:cNvSpPr>
            <a:spLocks noGrp="1"/>
          </p:cNvSpPr>
          <p:nvPr>
            <p:ph type="pic" sz="quarter" idx="12" hasCustomPrompt="1"/>
          </p:nvPr>
        </p:nvSpPr>
        <p:spPr>
          <a:xfrm>
            <a:off x="3924437" y="1690688"/>
            <a:ext cx="4292326"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7"/>
          <p:cNvSpPr>
            <a:spLocks noGrp="1"/>
          </p:cNvSpPr>
          <p:nvPr>
            <p:ph type="pic" sz="quarter" idx="13" hasCustomPrompt="1"/>
          </p:nvPr>
        </p:nvSpPr>
        <p:spPr>
          <a:xfrm>
            <a:off x="8580556" y="1690688"/>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p>
            <a:r>
              <a:rPr lang="en-US"/>
              <a:t>CLICK TO EDIT TITLE</a:t>
            </a:r>
          </a:p>
        </p:txBody>
      </p:sp>
      <p:sp>
        <p:nvSpPr>
          <p:cNvPr id="7" name="Picture Placeholder 7">
            <a:extLst>
              <a:ext uri="{FF2B5EF4-FFF2-40B4-BE49-F238E27FC236}">
                <a16:creationId xmlns:a16="http://schemas.microsoft.com/office/drawing/2014/main" id="{E10DC94B-F063-2243-A82D-16ADBAF8AD50}"/>
              </a:ext>
            </a:extLst>
          </p:cNvPr>
          <p:cNvSpPr>
            <a:spLocks noGrp="1"/>
          </p:cNvSpPr>
          <p:nvPr>
            <p:ph type="pic" sz="quarter" idx="14" hasCustomPrompt="1"/>
          </p:nvPr>
        </p:nvSpPr>
        <p:spPr>
          <a:xfrm>
            <a:off x="335757" y="3929449"/>
            <a:ext cx="4292326"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2" name="Picture Placeholder 7">
            <a:extLst>
              <a:ext uri="{FF2B5EF4-FFF2-40B4-BE49-F238E27FC236}">
                <a16:creationId xmlns:a16="http://schemas.microsoft.com/office/drawing/2014/main" id="{DDAF7424-F60C-6A47-AB76-59580353DE81}"/>
              </a:ext>
            </a:extLst>
          </p:cNvPr>
          <p:cNvSpPr>
            <a:spLocks noGrp="1"/>
          </p:cNvSpPr>
          <p:nvPr>
            <p:ph type="pic" sz="quarter" idx="15" hasCustomPrompt="1"/>
          </p:nvPr>
        </p:nvSpPr>
        <p:spPr>
          <a:xfrm>
            <a:off x="4991875" y="3929449"/>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3" name="Picture Placeholder 7">
            <a:extLst>
              <a:ext uri="{FF2B5EF4-FFF2-40B4-BE49-F238E27FC236}">
                <a16:creationId xmlns:a16="http://schemas.microsoft.com/office/drawing/2014/main" id="{49621BFD-9F1D-1E4A-A859-9E916E1EF074}"/>
              </a:ext>
            </a:extLst>
          </p:cNvPr>
          <p:cNvSpPr>
            <a:spLocks noGrp="1"/>
          </p:cNvSpPr>
          <p:nvPr>
            <p:ph type="pic" sz="quarter" idx="16" hasCustomPrompt="1"/>
          </p:nvPr>
        </p:nvSpPr>
        <p:spPr>
          <a:xfrm>
            <a:off x="8580555" y="3929449"/>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1" name="Slide Number Placeholder 20">
            <a:extLst>
              <a:ext uri="{FF2B5EF4-FFF2-40B4-BE49-F238E27FC236}">
                <a16:creationId xmlns:a16="http://schemas.microsoft.com/office/drawing/2014/main" id="{ABA7123A-ECE0-244E-9B1F-9369CDAA40B4}"/>
              </a:ext>
            </a:extLst>
          </p:cNvPr>
          <p:cNvSpPr>
            <a:spLocks noGrp="1"/>
          </p:cNvSpPr>
          <p:nvPr>
            <p:ph type="sldNum" sz="quarter" idx="18"/>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387426764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ull Slide Image With Footer">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0"/>
            <a:ext cx="12192000" cy="6858000"/>
          </a:xfrm>
          <a:prstGeom prst="rect">
            <a:avLst/>
          </a:prstGeom>
        </p:spPr>
        <p:txBody>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2" name="Slide Number Placeholder 11">
            <a:extLst>
              <a:ext uri="{FF2B5EF4-FFF2-40B4-BE49-F238E27FC236}">
                <a16:creationId xmlns:a16="http://schemas.microsoft.com/office/drawing/2014/main" id="{34867995-5DA7-0E46-92C1-17D3FB360190}"/>
              </a:ext>
            </a:extLst>
          </p:cNvPr>
          <p:cNvSpPr>
            <a:spLocks noGrp="1"/>
          </p:cNvSpPr>
          <p:nvPr>
            <p:ph type="sldNum" sz="quarter" idx="12"/>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265446465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Full Slide Image No Footer">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0"/>
            <a:ext cx="12192000" cy="6858000"/>
          </a:xfrm>
          <a:prstGeom prst="rect">
            <a:avLst/>
          </a:prstGeom>
        </p:spPr>
        <p:txBody>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Tree>
    <p:extLst>
      <p:ext uri="{BB962C8B-B14F-4D97-AF65-F5344CB8AC3E}">
        <p14:creationId xmlns:p14="http://schemas.microsoft.com/office/powerpoint/2010/main" val="1951758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Questions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50540"/>
            <a:ext cx="4433026" cy="369332"/>
          </a:xfrm>
          <a:prstGeom prst="rect">
            <a:avLst/>
          </a:prstGeom>
          <a:noFill/>
        </p:spPr>
        <p:txBody>
          <a:bodyPr wrap="square" rtlCol="0">
            <a:spAutoFit/>
          </a:bodyPr>
          <a:lstStyle/>
          <a:p>
            <a:pPr algn="ctr"/>
            <a:r>
              <a:rPr lang="en-US" sz="1800" b="0">
                <a:solidFill>
                  <a:srgbClr val="002060"/>
                </a:solidFill>
                <a:latin typeface="+mn-lt"/>
                <a:ea typeface="Open Sans" panose="020B0606030504020204" pitchFamily="34" charset="0"/>
                <a:cs typeface="Open Sans" panose="020B0606030504020204" pitchFamily="34" charset="0"/>
              </a:rPr>
              <a:t>OHIO.ORG</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a:solidFill>
                  <a:srgbClr val="002060"/>
                </a:solidFill>
                <a:latin typeface="+mj-lt"/>
              </a:rPr>
              <a:t>QUESTIONS?</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379396"/>
            <a:ext cx="2104204" cy="1001949"/>
          </a:xfrm>
          <a:prstGeom prst="rect">
            <a:avLst/>
          </a:prstGeom>
        </p:spPr>
      </p:pic>
    </p:spTree>
    <p:extLst>
      <p:ext uri="{BB962C8B-B14F-4D97-AF65-F5344CB8AC3E}">
        <p14:creationId xmlns:p14="http://schemas.microsoft.com/office/powerpoint/2010/main" val="34582124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Questions D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50540"/>
            <a:ext cx="4433026" cy="369332"/>
          </a:xfrm>
          <a:prstGeom prst="rect">
            <a:avLst/>
          </a:prstGeom>
          <a:noFill/>
        </p:spPr>
        <p:txBody>
          <a:bodyPr wrap="square" rtlCol="0">
            <a:spAutoFit/>
          </a:bodyPr>
          <a:lstStyle/>
          <a:p>
            <a:pPr algn="ctr"/>
            <a:r>
              <a:rPr lang="en-US" sz="1800" b="0">
                <a:solidFill>
                  <a:srgbClr val="002060"/>
                </a:solidFill>
                <a:latin typeface="+mn-lt"/>
                <a:ea typeface="Open Sans" panose="020B0606030504020204" pitchFamily="34" charset="0"/>
                <a:cs typeface="Open Sans" panose="020B0606030504020204" pitchFamily="34" charset="0"/>
              </a:rPr>
              <a:t>EDUCATION.OHIO.GOV</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a:solidFill>
                  <a:srgbClr val="002060"/>
                </a:solidFill>
                <a:latin typeface="+mj-lt"/>
              </a:rPr>
              <a:t>QUESTIONS?</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4" y="5592194"/>
            <a:ext cx="2739695" cy="751459"/>
          </a:xfrm>
          <a:prstGeom prst="rect">
            <a:avLst/>
          </a:prstGeom>
        </p:spPr>
      </p:pic>
    </p:spTree>
    <p:extLst>
      <p:ext uri="{BB962C8B-B14F-4D97-AF65-F5344CB8AC3E}">
        <p14:creationId xmlns:p14="http://schemas.microsoft.com/office/powerpoint/2010/main" val="2962459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4A7D1-49E5-6759-81BA-E166745AEFF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BF06800-2894-FCB2-D6D6-CD30A6A68097}"/>
              </a:ext>
            </a:extLst>
          </p:cNvPr>
          <p:cNvSpPr>
            <a:spLocks noGrp="1"/>
          </p:cNvSpPr>
          <p:nvPr>
            <p:ph type="dt" sz="half" idx="10"/>
          </p:nvPr>
        </p:nvSpPr>
        <p:spPr/>
        <p:txBody>
          <a:bodyPr/>
          <a:lstStyle/>
          <a:p>
            <a:fld id="{3EB5C1B6-C178-4040-A0E9-8487F62968A4}" type="datetimeFigureOut">
              <a:rPr lang="en-US" smtClean="0"/>
              <a:t>6/11/2026</a:t>
            </a:fld>
            <a:endParaRPr lang="en-US"/>
          </a:p>
        </p:txBody>
      </p:sp>
      <p:sp>
        <p:nvSpPr>
          <p:cNvPr id="4" name="Footer Placeholder 3">
            <a:extLst>
              <a:ext uri="{FF2B5EF4-FFF2-40B4-BE49-F238E27FC236}">
                <a16:creationId xmlns:a16="http://schemas.microsoft.com/office/drawing/2014/main" id="{B34778BD-7028-3540-9C17-AE5A996B64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C84553-71F1-A520-C686-3678E6E997CA}"/>
              </a:ext>
            </a:extLst>
          </p:cNvPr>
          <p:cNvSpPr>
            <a:spLocks noGrp="1"/>
          </p:cNvSpPr>
          <p:nvPr>
            <p:ph type="sldNum" sz="quarter" idx="12"/>
          </p:nvPr>
        </p:nvSpPr>
        <p:spPr/>
        <p:txBody>
          <a:bodyPr/>
          <a:lstStyle/>
          <a:p>
            <a:fld id="{593F0400-3364-4E87-B711-74684402712B}" type="slidenum">
              <a:rPr lang="en-US" smtClean="0"/>
              <a:t>‹#›</a:t>
            </a:fld>
            <a:endParaRPr lang="en-US"/>
          </a:p>
        </p:txBody>
      </p:sp>
    </p:spTree>
    <p:extLst>
      <p:ext uri="{BB962C8B-B14F-4D97-AF65-F5344CB8AC3E}">
        <p14:creationId xmlns:p14="http://schemas.microsoft.com/office/powerpoint/2010/main" val="22681445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hank You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44334"/>
            <a:ext cx="4433026" cy="369332"/>
          </a:xfrm>
          <a:prstGeom prst="rect">
            <a:avLst/>
          </a:prstGeom>
          <a:noFill/>
        </p:spPr>
        <p:txBody>
          <a:bodyPr wrap="square" rtlCol="0">
            <a:spAutoFit/>
          </a:bodyPr>
          <a:lstStyle/>
          <a:p>
            <a:pPr algn="ctr"/>
            <a:r>
              <a:rPr lang="en-US" sz="1800" b="0">
                <a:solidFill>
                  <a:srgbClr val="002060"/>
                </a:solidFill>
                <a:latin typeface="+mn-lt"/>
                <a:ea typeface="Open Sans" panose="020B0606030504020204" pitchFamily="34" charset="0"/>
                <a:cs typeface="Open Sans" panose="020B0606030504020204" pitchFamily="34" charset="0"/>
              </a:rPr>
              <a:t>OHIO.ORG</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a:solidFill>
                  <a:srgbClr val="002060"/>
                </a:solidFill>
                <a:latin typeface="+mj-lt"/>
              </a:rPr>
              <a:t>THANK YOU</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379396"/>
            <a:ext cx="2104204" cy="1001949"/>
          </a:xfrm>
          <a:prstGeom prst="rect">
            <a:avLst/>
          </a:prstGeom>
        </p:spPr>
      </p:pic>
    </p:spTree>
    <p:extLst>
      <p:ext uri="{BB962C8B-B14F-4D97-AF65-F5344CB8AC3E}">
        <p14:creationId xmlns:p14="http://schemas.microsoft.com/office/powerpoint/2010/main" val="130204227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hank You D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0251" y="3244334"/>
            <a:ext cx="4433026" cy="369332"/>
          </a:xfrm>
          <a:prstGeom prst="rect">
            <a:avLst/>
          </a:prstGeom>
          <a:noFill/>
        </p:spPr>
        <p:txBody>
          <a:bodyPr wrap="square" rtlCol="0">
            <a:spAutoFit/>
          </a:bodyPr>
          <a:lstStyle/>
          <a:p>
            <a:pPr algn="ctr"/>
            <a:r>
              <a:rPr lang="en-US" sz="1800" b="0">
                <a:solidFill>
                  <a:srgbClr val="002060"/>
                </a:solidFill>
                <a:latin typeface="+mn-lt"/>
                <a:ea typeface="Open Sans" panose="020B0606030504020204" pitchFamily="34" charset="0"/>
                <a:cs typeface="Open Sans" panose="020B0606030504020204" pitchFamily="34" charset="0"/>
              </a:rPr>
              <a:t>EDUCATION.OHIO.GOV</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a:solidFill>
                  <a:srgbClr val="002060"/>
                </a:solidFill>
                <a:latin typeface="+mj-lt"/>
              </a:rPr>
              <a:t>THANK YOU</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592280"/>
            <a:ext cx="2621426" cy="719019"/>
          </a:xfrm>
          <a:prstGeom prst="rect">
            <a:avLst/>
          </a:prstGeom>
        </p:spPr>
      </p:pic>
    </p:spTree>
    <p:extLst>
      <p:ext uri="{BB962C8B-B14F-4D97-AF65-F5344CB8AC3E}">
        <p14:creationId xmlns:p14="http://schemas.microsoft.com/office/powerpoint/2010/main" val="65704827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3E514D-2261-4324-AAEF-2CCCE53FF779}" type="datetime1">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EAB012-5EE6-4BA1-90E7-AA0DAC50C8C7}" type="slidenum">
              <a:rPr lang="en-US" smtClean="0"/>
              <a:t>‹#›</a:t>
            </a:fld>
            <a:endParaRPr lang="en-US"/>
          </a:p>
        </p:txBody>
      </p:sp>
    </p:spTree>
    <p:extLst>
      <p:ext uri="{BB962C8B-B14F-4D97-AF65-F5344CB8AC3E}">
        <p14:creationId xmlns:p14="http://schemas.microsoft.com/office/powerpoint/2010/main" val="40872327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062FEB-2AB3-4727-96FD-74475349DD08}" type="datetime1">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EAB012-5EE6-4BA1-90E7-AA0DAC50C8C7}" type="slidenum">
              <a:rPr lang="en-US" smtClean="0"/>
              <a:t>‹#›</a:t>
            </a:fld>
            <a:endParaRPr lang="en-US"/>
          </a:p>
        </p:txBody>
      </p:sp>
    </p:spTree>
    <p:extLst>
      <p:ext uri="{BB962C8B-B14F-4D97-AF65-F5344CB8AC3E}">
        <p14:creationId xmlns:p14="http://schemas.microsoft.com/office/powerpoint/2010/main" val="1562741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852B973-4CFC-484F-AD9F-CB563C310B3F}" type="datetime1">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EAB012-5EE6-4BA1-90E7-AA0DAC50C8C7}" type="slidenum">
              <a:rPr lang="en-US" smtClean="0"/>
              <a:t>‹#›</a:t>
            </a:fld>
            <a:endParaRPr lang="en-US"/>
          </a:p>
        </p:txBody>
      </p:sp>
    </p:spTree>
    <p:extLst>
      <p:ext uri="{BB962C8B-B14F-4D97-AF65-F5344CB8AC3E}">
        <p14:creationId xmlns:p14="http://schemas.microsoft.com/office/powerpoint/2010/main" val="33948531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85E716-FEEB-4F3C-B32A-35D5308D0995}" type="datetime1">
              <a:rPr lang="en-US" smtClean="0"/>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EAB012-5EE6-4BA1-90E7-AA0DAC50C8C7}" type="slidenum">
              <a:rPr lang="en-US" smtClean="0"/>
              <a:t>‹#›</a:t>
            </a:fld>
            <a:endParaRPr lang="en-US"/>
          </a:p>
        </p:txBody>
      </p:sp>
    </p:spTree>
    <p:extLst>
      <p:ext uri="{BB962C8B-B14F-4D97-AF65-F5344CB8AC3E}">
        <p14:creationId xmlns:p14="http://schemas.microsoft.com/office/powerpoint/2010/main" val="1826754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6454A00-1477-4CA1-B765-DC8FF3FDF7AF}" type="datetime1">
              <a:rPr lang="en-US" smtClean="0"/>
              <a:t>6/11/2026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EAB012-5EE6-4BA1-90E7-AA0DAC50C8C7}" type="slidenum">
              <a:rPr lang="en-US" smtClean="0"/>
              <a:t>‹#›</a:t>
            </a:fld>
            <a:endParaRPr lang="en-US"/>
          </a:p>
        </p:txBody>
      </p:sp>
    </p:spTree>
    <p:extLst>
      <p:ext uri="{BB962C8B-B14F-4D97-AF65-F5344CB8AC3E}">
        <p14:creationId xmlns:p14="http://schemas.microsoft.com/office/powerpoint/2010/main" val="4390756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90D9DD-D33C-49EF-AE8B-1AB987F86125}" type="datetime1">
              <a:rPr lang="en-US" smtClean="0"/>
              <a:t>6/11/2026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EAB012-5EE6-4BA1-90E7-AA0DAC50C8C7}" type="slidenum">
              <a:rPr lang="en-US" smtClean="0"/>
              <a:t>‹#›</a:t>
            </a:fld>
            <a:endParaRPr lang="en-US"/>
          </a:p>
        </p:txBody>
      </p:sp>
    </p:spTree>
    <p:extLst>
      <p:ext uri="{BB962C8B-B14F-4D97-AF65-F5344CB8AC3E}">
        <p14:creationId xmlns:p14="http://schemas.microsoft.com/office/powerpoint/2010/main" val="1211809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7EA8F8-5955-48BF-8C6A-B8596C8D1835}" type="datetime1">
              <a:rPr lang="en-US" smtClean="0"/>
              <a:t>6/11/2026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EAB012-5EE6-4BA1-90E7-AA0DAC50C8C7}" type="slidenum">
              <a:rPr lang="en-US" smtClean="0"/>
              <a:t>‹#›</a:t>
            </a:fld>
            <a:endParaRPr lang="en-US"/>
          </a:p>
        </p:txBody>
      </p:sp>
    </p:spTree>
    <p:extLst>
      <p:ext uri="{BB962C8B-B14F-4D97-AF65-F5344CB8AC3E}">
        <p14:creationId xmlns:p14="http://schemas.microsoft.com/office/powerpoint/2010/main" val="39943902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705247-6C11-4423-9DBC-3BF3381ED847}" type="datetime1">
              <a:rPr lang="en-US" smtClean="0"/>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EAB012-5EE6-4BA1-90E7-AA0DAC50C8C7}" type="slidenum">
              <a:rPr lang="en-US" smtClean="0"/>
              <a:t>‹#›</a:t>
            </a:fld>
            <a:endParaRPr lang="en-US"/>
          </a:p>
        </p:txBody>
      </p:sp>
    </p:spTree>
    <p:extLst>
      <p:ext uri="{BB962C8B-B14F-4D97-AF65-F5344CB8AC3E}">
        <p14:creationId xmlns:p14="http://schemas.microsoft.com/office/powerpoint/2010/main" val="1561463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1CCD9A-5201-7D70-BA09-EAD57B7B5AFC}"/>
              </a:ext>
            </a:extLst>
          </p:cNvPr>
          <p:cNvSpPr>
            <a:spLocks noGrp="1"/>
          </p:cNvSpPr>
          <p:nvPr>
            <p:ph type="dt" sz="half" idx="10"/>
          </p:nvPr>
        </p:nvSpPr>
        <p:spPr/>
        <p:txBody>
          <a:bodyPr/>
          <a:lstStyle/>
          <a:p>
            <a:fld id="{3EB5C1B6-C178-4040-A0E9-8487F62968A4}" type="datetimeFigureOut">
              <a:rPr lang="en-US" smtClean="0"/>
              <a:t>6/11/2026</a:t>
            </a:fld>
            <a:endParaRPr lang="en-US"/>
          </a:p>
        </p:txBody>
      </p:sp>
      <p:sp>
        <p:nvSpPr>
          <p:cNvPr id="3" name="Footer Placeholder 2">
            <a:extLst>
              <a:ext uri="{FF2B5EF4-FFF2-40B4-BE49-F238E27FC236}">
                <a16:creationId xmlns:a16="http://schemas.microsoft.com/office/drawing/2014/main" id="{A64B9845-B259-B3D3-4A92-ED9C1CFD1E8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C1745B7-379F-56A5-F7AA-2955FF01568C}"/>
              </a:ext>
            </a:extLst>
          </p:cNvPr>
          <p:cNvSpPr>
            <a:spLocks noGrp="1"/>
          </p:cNvSpPr>
          <p:nvPr>
            <p:ph type="sldNum" sz="quarter" idx="12"/>
          </p:nvPr>
        </p:nvSpPr>
        <p:spPr/>
        <p:txBody>
          <a:bodyPr/>
          <a:lstStyle/>
          <a:p>
            <a:fld id="{593F0400-3364-4E87-B711-74684402712B}" type="slidenum">
              <a:rPr lang="en-US" smtClean="0"/>
              <a:t>‹#›</a:t>
            </a:fld>
            <a:endParaRPr lang="en-US"/>
          </a:p>
        </p:txBody>
      </p:sp>
    </p:spTree>
    <p:extLst>
      <p:ext uri="{BB962C8B-B14F-4D97-AF65-F5344CB8AC3E}">
        <p14:creationId xmlns:p14="http://schemas.microsoft.com/office/powerpoint/2010/main" val="257834830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C75B5F8-CCCC-4EE1-81B5-33BF7389E95A}" type="datetime1">
              <a:rPr lang="en-US" smtClean="0"/>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EAB012-5EE6-4BA1-90E7-AA0DAC50C8C7}" type="slidenum">
              <a:rPr lang="en-US" smtClean="0"/>
              <a:t>‹#›</a:t>
            </a:fld>
            <a:endParaRPr lang="en-US"/>
          </a:p>
        </p:txBody>
      </p:sp>
    </p:spTree>
    <p:extLst>
      <p:ext uri="{BB962C8B-B14F-4D97-AF65-F5344CB8AC3E}">
        <p14:creationId xmlns:p14="http://schemas.microsoft.com/office/powerpoint/2010/main" val="157393092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D8313E-8029-4066-86BE-E57D6FE82D11}" type="datetime1">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EAB012-5EE6-4BA1-90E7-AA0DAC50C8C7}" type="slidenum">
              <a:rPr lang="en-US" smtClean="0"/>
              <a:t>‹#›</a:t>
            </a:fld>
            <a:endParaRPr lang="en-US"/>
          </a:p>
        </p:txBody>
      </p:sp>
    </p:spTree>
    <p:extLst>
      <p:ext uri="{BB962C8B-B14F-4D97-AF65-F5344CB8AC3E}">
        <p14:creationId xmlns:p14="http://schemas.microsoft.com/office/powerpoint/2010/main" val="21531162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E4B41D-70A0-42AE-BB69-1D021DDCDEE2}" type="datetime1">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EAB012-5EE6-4BA1-90E7-AA0DAC50C8C7}" type="slidenum">
              <a:rPr lang="en-US" smtClean="0"/>
              <a:t>‹#›</a:t>
            </a:fld>
            <a:endParaRPr lang="en-US"/>
          </a:p>
        </p:txBody>
      </p:sp>
    </p:spTree>
    <p:extLst>
      <p:ext uri="{BB962C8B-B14F-4D97-AF65-F5344CB8AC3E}">
        <p14:creationId xmlns:p14="http://schemas.microsoft.com/office/powerpoint/2010/main" val="2442702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66A6F-2FF5-66A8-CA6F-2DF2674E65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72B47E-DF19-3106-3C1B-EDEA3312F3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6907189-228F-957E-6B8C-AB40E907BC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24BD46-9580-7922-4868-7AA47A0B08AE}"/>
              </a:ext>
            </a:extLst>
          </p:cNvPr>
          <p:cNvSpPr>
            <a:spLocks noGrp="1"/>
          </p:cNvSpPr>
          <p:nvPr>
            <p:ph type="dt" sz="half" idx="10"/>
          </p:nvPr>
        </p:nvSpPr>
        <p:spPr/>
        <p:txBody>
          <a:bodyPr/>
          <a:lstStyle/>
          <a:p>
            <a:fld id="{3EB5C1B6-C178-4040-A0E9-8487F62968A4}" type="datetimeFigureOut">
              <a:rPr lang="en-US" smtClean="0"/>
              <a:t>6/11/2026</a:t>
            </a:fld>
            <a:endParaRPr lang="en-US"/>
          </a:p>
        </p:txBody>
      </p:sp>
      <p:sp>
        <p:nvSpPr>
          <p:cNvPr id="6" name="Footer Placeholder 5">
            <a:extLst>
              <a:ext uri="{FF2B5EF4-FFF2-40B4-BE49-F238E27FC236}">
                <a16:creationId xmlns:a16="http://schemas.microsoft.com/office/drawing/2014/main" id="{CB212BB6-5C30-2068-BD03-A91CDAD325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658D2B-90FF-3753-2989-D3B869CF27BF}"/>
              </a:ext>
            </a:extLst>
          </p:cNvPr>
          <p:cNvSpPr>
            <a:spLocks noGrp="1"/>
          </p:cNvSpPr>
          <p:nvPr>
            <p:ph type="sldNum" sz="quarter" idx="12"/>
          </p:nvPr>
        </p:nvSpPr>
        <p:spPr/>
        <p:txBody>
          <a:bodyPr/>
          <a:lstStyle/>
          <a:p>
            <a:fld id="{593F0400-3364-4E87-B711-74684402712B}" type="slidenum">
              <a:rPr lang="en-US" smtClean="0"/>
              <a:t>‹#›</a:t>
            </a:fld>
            <a:endParaRPr lang="en-US"/>
          </a:p>
        </p:txBody>
      </p:sp>
    </p:spTree>
    <p:extLst>
      <p:ext uri="{BB962C8B-B14F-4D97-AF65-F5344CB8AC3E}">
        <p14:creationId xmlns:p14="http://schemas.microsoft.com/office/powerpoint/2010/main" val="653604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56CCF-2ED4-E68C-8EDA-7D9DC9F5D4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418C0E1-EFC3-8FC8-8DB5-288A730FF0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DF9FE19-9025-F7B5-3DA6-7490DD8A39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E8F348-7332-C681-6EC6-F36B18FB39F3}"/>
              </a:ext>
            </a:extLst>
          </p:cNvPr>
          <p:cNvSpPr>
            <a:spLocks noGrp="1"/>
          </p:cNvSpPr>
          <p:nvPr>
            <p:ph type="dt" sz="half" idx="10"/>
          </p:nvPr>
        </p:nvSpPr>
        <p:spPr/>
        <p:txBody>
          <a:bodyPr/>
          <a:lstStyle/>
          <a:p>
            <a:fld id="{3EB5C1B6-C178-4040-A0E9-8487F62968A4}" type="datetimeFigureOut">
              <a:rPr lang="en-US" smtClean="0"/>
              <a:t>6/11/2026</a:t>
            </a:fld>
            <a:endParaRPr lang="en-US"/>
          </a:p>
        </p:txBody>
      </p:sp>
      <p:sp>
        <p:nvSpPr>
          <p:cNvPr id="6" name="Footer Placeholder 5">
            <a:extLst>
              <a:ext uri="{FF2B5EF4-FFF2-40B4-BE49-F238E27FC236}">
                <a16:creationId xmlns:a16="http://schemas.microsoft.com/office/drawing/2014/main" id="{9525937B-E89C-0581-6426-649D3F31FD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88594B-8ADD-BE67-FEFF-EFF7CB8B4C7C}"/>
              </a:ext>
            </a:extLst>
          </p:cNvPr>
          <p:cNvSpPr>
            <a:spLocks noGrp="1"/>
          </p:cNvSpPr>
          <p:nvPr>
            <p:ph type="sldNum" sz="quarter" idx="12"/>
          </p:nvPr>
        </p:nvSpPr>
        <p:spPr/>
        <p:txBody>
          <a:bodyPr/>
          <a:lstStyle/>
          <a:p>
            <a:fld id="{593F0400-3364-4E87-B711-74684402712B}" type="slidenum">
              <a:rPr lang="en-US" smtClean="0"/>
              <a:t>‹#›</a:t>
            </a:fld>
            <a:endParaRPr lang="en-US"/>
          </a:p>
        </p:txBody>
      </p:sp>
    </p:spTree>
    <p:extLst>
      <p:ext uri="{BB962C8B-B14F-4D97-AF65-F5344CB8AC3E}">
        <p14:creationId xmlns:p14="http://schemas.microsoft.com/office/powerpoint/2010/main" val="3419865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theme" Target="../theme/theme3.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4.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617E3E-A7A6-58A5-31E9-CF7FC28A3F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8D28CAA-0D80-CBEA-B9DF-6C55490BA3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F42213-596E-D220-1F32-82A413CDFE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B5C1B6-C178-4040-A0E9-8487F62968A4}" type="datetimeFigureOut">
              <a:rPr lang="en-US" smtClean="0"/>
              <a:t>6/11/2026</a:t>
            </a:fld>
            <a:endParaRPr lang="en-US"/>
          </a:p>
        </p:txBody>
      </p:sp>
      <p:sp>
        <p:nvSpPr>
          <p:cNvPr id="5" name="Footer Placeholder 4">
            <a:extLst>
              <a:ext uri="{FF2B5EF4-FFF2-40B4-BE49-F238E27FC236}">
                <a16:creationId xmlns:a16="http://schemas.microsoft.com/office/drawing/2014/main" id="{3DD551CC-2806-5AA9-62F5-12686DCA41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34F94C9-A52A-1C0A-DB4E-A7CD442A08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3F0400-3364-4E87-B711-74684402712B}" type="slidenum">
              <a:rPr lang="en-US" smtClean="0"/>
              <a:t>‹#›</a:t>
            </a:fld>
            <a:endParaRPr lang="en-US"/>
          </a:p>
        </p:txBody>
      </p:sp>
    </p:spTree>
    <p:extLst>
      <p:ext uri="{BB962C8B-B14F-4D97-AF65-F5344CB8AC3E}">
        <p14:creationId xmlns:p14="http://schemas.microsoft.com/office/powerpoint/2010/main" val="491225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E12B7E9-3BA4-484E-9D9D-392D6666B3F1}"/>
              </a:ext>
            </a:extLst>
          </p:cNvPr>
          <p:cNvSpPr>
            <a:spLocks noGrp="1"/>
          </p:cNvSpPr>
          <p:nvPr>
            <p:ph type="body" idx="1"/>
          </p:nvPr>
        </p:nvSpPr>
        <p:spPr>
          <a:xfrm>
            <a:off x="380999" y="1658247"/>
            <a:ext cx="11430001" cy="4235926"/>
          </a:xfrm>
          <a:prstGeom prst="rect">
            <a:avLst/>
          </a:prstGeom>
        </p:spPr>
        <p:txBody>
          <a:bodyPr vert="horz" lIns="91440" tIns="45720" rIns="91440" bIns="45720" rtlCol="0">
            <a:normAutofit/>
          </a:bodyPr>
          <a:lstStyle/>
          <a:p>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Nullam</a:t>
            </a:r>
            <a:r>
              <a:rPr lang="en-US" dirty="0"/>
              <a:t> dictum </a:t>
            </a:r>
            <a:r>
              <a:rPr lang="en-US" dirty="0" err="1"/>
              <a:t>felis</a:t>
            </a:r>
            <a:r>
              <a:rPr lang="en-US" dirty="0"/>
              <a:t> </a:t>
            </a:r>
            <a:r>
              <a:rPr lang="en-US" dirty="0" err="1"/>
              <a:t>eu</a:t>
            </a:r>
            <a:r>
              <a:rPr lang="en-US" dirty="0"/>
              <a:t> </a:t>
            </a:r>
            <a:r>
              <a:rPr lang="en-US" dirty="0" err="1"/>
              <a:t>pede</a:t>
            </a:r>
            <a:r>
              <a:rPr lang="en-US" dirty="0"/>
              <a:t> </a:t>
            </a:r>
            <a:r>
              <a:rPr lang="en-US" dirty="0" err="1"/>
              <a:t>mollis</a:t>
            </a:r>
            <a:r>
              <a:rPr lang="en-US" dirty="0"/>
              <a:t> </a:t>
            </a:r>
            <a:r>
              <a:rPr lang="en-US" dirty="0" err="1"/>
              <a:t>pretium</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hymenaeos</a:t>
            </a:r>
            <a:r>
              <a:rPr lang="en-US" dirty="0"/>
              <a:t>.</a:t>
            </a:r>
          </a:p>
        </p:txBody>
      </p:sp>
      <p:sp>
        <p:nvSpPr>
          <p:cNvPr id="7" name="Title Placeholder 6">
            <a:extLst>
              <a:ext uri="{FF2B5EF4-FFF2-40B4-BE49-F238E27FC236}">
                <a16:creationId xmlns:a16="http://schemas.microsoft.com/office/drawing/2014/main" id="{9D996841-33AB-1041-B0F1-02114E0F8E16}"/>
              </a:ext>
            </a:extLst>
          </p:cNvPr>
          <p:cNvSpPr>
            <a:spLocks noGrp="1"/>
          </p:cNvSpPr>
          <p:nvPr>
            <p:ph type="title"/>
          </p:nvPr>
        </p:nvSpPr>
        <p:spPr>
          <a:xfrm>
            <a:off x="381000" y="365125"/>
            <a:ext cx="11430000" cy="982861"/>
          </a:xfrm>
          <a:prstGeom prst="rect">
            <a:avLst/>
          </a:prstGeom>
        </p:spPr>
        <p:txBody>
          <a:bodyPr vert="horz" lIns="91440" tIns="45720" rIns="91440" bIns="45720" rtlCol="0" anchor="t">
            <a:normAutofit/>
          </a:bodyPr>
          <a:lstStyle/>
          <a:p>
            <a:r>
              <a:rPr lang="en-US" dirty="0"/>
              <a:t>CLICK TO EDIT TITLE</a:t>
            </a:r>
          </a:p>
        </p:txBody>
      </p:sp>
      <p:sp>
        <p:nvSpPr>
          <p:cNvPr id="15" name="Rectangle 14">
            <a:extLst>
              <a:ext uri="{FF2B5EF4-FFF2-40B4-BE49-F238E27FC236}">
                <a16:creationId xmlns:a16="http://schemas.microsoft.com/office/drawing/2014/main" id="{FDDB4D39-9FA5-5C46-845E-A393FCAF090C}"/>
              </a:ext>
            </a:extLst>
          </p:cNvPr>
          <p:cNvSpPr/>
          <p:nvPr userDrawn="1"/>
        </p:nvSpPr>
        <p:spPr>
          <a:xfrm>
            <a:off x="381000" y="-36206"/>
            <a:ext cx="987552" cy="910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6" name="Rectangle 15">
            <a:extLst>
              <a:ext uri="{FF2B5EF4-FFF2-40B4-BE49-F238E27FC236}">
                <a16:creationId xmlns:a16="http://schemas.microsoft.com/office/drawing/2014/main" id="{7A51A58E-E2B6-4F4D-91A6-034B810B725B}"/>
              </a:ext>
            </a:extLst>
          </p:cNvPr>
          <p:cNvSpPr/>
          <p:nvPr userDrawn="1"/>
        </p:nvSpPr>
        <p:spPr>
          <a:xfrm>
            <a:off x="0" y="6172200"/>
            <a:ext cx="121920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Slide Number Placeholder 20">
            <a:extLst>
              <a:ext uri="{FF2B5EF4-FFF2-40B4-BE49-F238E27FC236}">
                <a16:creationId xmlns:a16="http://schemas.microsoft.com/office/drawing/2014/main" id="{A93BE12D-B4D3-5E43-9B6B-11CE556E3DC1}"/>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b="1">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383B7B7A-CDDA-7C44-B1B0-1F1E45567B3B}" type="slidenum">
              <a:rPr lang="en-US" smtClean="0"/>
              <a:pPr/>
              <a:t>‹#›</a:t>
            </a:fld>
            <a:endParaRPr lang="en-US" dirty="0"/>
          </a:p>
        </p:txBody>
      </p:sp>
      <p:pic>
        <p:nvPicPr>
          <p:cNvPr id="8" name="Picture 7" descr="Logo&#10;&#10;Description automatically generated">
            <a:extLst>
              <a:ext uri="{FF2B5EF4-FFF2-40B4-BE49-F238E27FC236}">
                <a16:creationId xmlns:a16="http://schemas.microsoft.com/office/drawing/2014/main" id="{5079F368-1518-0DA1-C2A3-B61875C71656}"/>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98853" y="6361099"/>
            <a:ext cx="474847" cy="376776"/>
          </a:xfrm>
          <a:prstGeom prst="rect">
            <a:avLst/>
          </a:prstGeom>
        </p:spPr>
      </p:pic>
    </p:spTree>
    <p:extLst>
      <p:ext uri="{BB962C8B-B14F-4D97-AF65-F5344CB8AC3E}">
        <p14:creationId xmlns:p14="http://schemas.microsoft.com/office/powerpoint/2010/main" val="2443891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hf hdr="0" dt="0"/>
  <p:txStyles>
    <p:titleStyle>
      <a:lvl1pPr algn="l" defTabSz="914400" rtl="0" eaLnBrk="1" latinLnBrk="0" hangingPunct="1">
        <a:lnSpc>
          <a:spcPct val="90000"/>
        </a:lnSpc>
        <a:spcBef>
          <a:spcPct val="0"/>
        </a:spcBef>
        <a:buNone/>
        <a:defRPr sz="3600" b="1" kern="1200" cap="all" baseline="0">
          <a:solidFill>
            <a:srgbClr val="002060"/>
          </a:solidFill>
          <a:latin typeface="+mj-lt"/>
          <a:ea typeface="+mj-ea"/>
          <a:cs typeface="+mj-cs"/>
        </a:defRPr>
      </a:lvl1pPr>
    </p:titleStyle>
    <p:bodyStyle>
      <a:lvl1pPr marL="228600" indent="-228600" algn="l" defTabSz="914400" rtl="0" eaLnBrk="1" latinLnBrk="0" hangingPunct="1">
        <a:lnSpc>
          <a:spcPct val="120000"/>
        </a:lnSpc>
        <a:spcBef>
          <a:spcPts val="0"/>
        </a:spcBef>
        <a:spcAft>
          <a:spcPts val="500"/>
        </a:spcAft>
        <a:buClr>
          <a:schemeClr val="accent1"/>
        </a:buClr>
        <a:buSzPct val="110000"/>
        <a:buFont typeface="Arial" panose="020B0604020202020204" pitchFamily="34" charset="0"/>
        <a:buChar char="•"/>
        <a:defRPr sz="2400" kern="1200" baseline="0">
          <a:solidFill>
            <a:schemeClr val="tx1"/>
          </a:solidFill>
          <a:latin typeface="+mn-lt"/>
          <a:ea typeface="Open Sans" panose="020B0606030504020204" pitchFamily="34" charset="0"/>
          <a:cs typeface="Open Sans" panose="020B0606030504020204" pitchFamily="34" charset="0"/>
        </a:defRPr>
      </a:lvl1pPr>
      <a:lvl2pPr marL="777240" indent="-228600" algn="l" defTabSz="914400" rtl="0" eaLnBrk="1" latinLnBrk="0" hangingPunct="1">
        <a:lnSpc>
          <a:spcPct val="100000"/>
        </a:lnSpc>
        <a:spcBef>
          <a:spcPts val="500"/>
        </a:spcBef>
        <a:spcAft>
          <a:spcPts val="500"/>
        </a:spcAft>
        <a:buClr>
          <a:schemeClr val="accent1"/>
        </a:buClr>
        <a:buSzPct val="110000"/>
        <a:buFont typeface="Arial" panose="020B0604020202020204" pitchFamily="34" charset="0"/>
        <a:buChar char="•"/>
        <a:defRPr sz="2200" kern="1200">
          <a:solidFill>
            <a:schemeClr val="tx1"/>
          </a:solidFill>
          <a:latin typeface="+mn-lt"/>
          <a:ea typeface="Open Sans" panose="020B0606030504020204" pitchFamily="34" charset="0"/>
          <a:cs typeface="Open Sans" panose="020B0606030504020204" pitchFamily="34" charset="0"/>
        </a:defRPr>
      </a:lvl2pPr>
      <a:lvl3pPr marL="123444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2000" kern="1200">
          <a:solidFill>
            <a:schemeClr val="tx1"/>
          </a:solidFill>
          <a:latin typeface="+mn-lt"/>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E12B7E9-3BA4-484E-9D9D-392D6666B3F1}"/>
              </a:ext>
            </a:extLst>
          </p:cNvPr>
          <p:cNvSpPr>
            <a:spLocks noGrp="1"/>
          </p:cNvSpPr>
          <p:nvPr>
            <p:ph type="body" idx="1"/>
          </p:nvPr>
        </p:nvSpPr>
        <p:spPr>
          <a:xfrm>
            <a:off x="380999" y="1658247"/>
            <a:ext cx="11430001" cy="4235926"/>
          </a:xfrm>
          <a:prstGeom prst="rect">
            <a:avLst/>
          </a:prstGeom>
        </p:spPr>
        <p:txBody>
          <a:bodyPr vert="horz" lIns="91440" tIns="45720" rIns="91440" bIns="45720" rtlCol="0">
            <a:normAutofit/>
          </a:bodyPr>
          <a:lstStyle/>
          <a:p>
            <a:r>
              <a:rPr lang="en-US"/>
              <a:t>First Level</a:t>
            </a:r>
          </a:p>
          <a:p>
            <a:pPr lvl="1"/>
            <a:r>
              <a:rPr lang="en-US"/>
              <a:t>Second Level</a:t>
            </a:r>
          </a:p>
          <a:p>
            <a:pPr lvl="2"/>
            <a:r>
              <a:rPr lang="en-US"/>
              <a:t>Third Level</a:t>
            </a:r>
          </a:p>
          <a:p>
            <a:pPr lvl="3"/>
            <a:r>
              <a:rPr lang="en-US"/>
              <a:t>Fourth Level</a:t>
            </a:r>
          </a:p>
          <a:p>
            <a:pPr lvl="4"/>
            <a:r>
              <a:rPr lang="en-US"/>
              <a:t>Fifth Level</a:t>
            </a:r>
          </a:p>
          <a:p>
            <a:pPr lvl="0"/>
            <a:r>
              <a:rPr lang="en-US"/>
              <a:t>Maecenas </a:t>
            </a:r>
            <a:r>
              <a:rPr lang="en-US" err="1"/>
              <a:t>nec</a:t>
            </a:r>
            <a:r>
              <a:rPr lang="en-US"/>
              <a:t> </a:t>
            </a:r>
            <a:r>
              <a:rPr lang="en-US" err="1"/>
              <a:t>odio</a:t>
            </a:r>
            <a:r>
              <a:rPr lang="en-US"/>
              <a:t> et ante </a:t>
            </a:r>
            <a:r>
              <a:rPr lang="en-US" err="1"/>
              <a:t>tincidunt</a:t>
            </a:r>
            <a:r>
              <a:rPr lang="en-US"/>
              <a:t> tempus. </a:t>
            </a:r>
            <a:r>
              <a:rPr lang="en-US" err="1"/>
              <a:t>Nullam</a:t>
            </a:r>
            <a:r>
              <a:rPr lang="en-US"/>
              <a:t> dictum </a:t>
            </a:r>
            <a:r>
              <a:rPr lang="en-US" err="1"/>
              <a:t>felis</a:t>
            </a:r>
            <a:r>
              <a:rPr lang="en-US"/>
              <a:t> </a:t>
            </a:r>
            <a:r>
              <a:rPr lang="en-US" err="1"/>
              <a:t>eu</a:t>
            </a:r>
            <a:r>
              <a:rPr lang="en-US"/>
              <a:t> </a:t>
            </a:r>
            <a:r>
              <a:rPr lang="en-US" err="1"/>
              <a:t>pede</a:t>
            </a:r>
            <a:r>
              <a:rPr lang="en-US"/>
              <a:t> </a:t>
            </a:r>
            <a:r>
              <a:rPr lang="en-US" err="1"/>
              <a:t>mollis</a:t>
            </a:r>
            <a:r>
              <a:rPr lang="en-US"/>
              <a:t> </a:t>
            </a:r>
            <a:r>
              <a:rPr lang="en-US" err="1"/>
              <a:t>pretium</a:t>
            </a:r>
            <a:r>
              <a:rPr lang="en-US"/>
              <a:t>. 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hymenaeos</a:t>
            </a:r>
            <a:r>
              <a:rPr lang="en-US"/>
              <a:t>.</a:t>
            </a:r>
          </a:p>
        </p:txBody>
      </p:sp>
      <p:sp>
        <p:nvSpPr>
          <p:cNvPr id="7" name="Title Placeholder 6">
            <a:extLst>
              <a:ext uri="{FF2B5EF4-FFF2-40B4-BE49-F238E27FC236}">
                <a16:creationId xmlns:a16="http://schemas.microsoft.com/office/drawing/2014/main" id="{9D996841-33AB-1041-B0F1-02114E0F8E16}"/>
              </a:ext>
            </a:extLst>
          </p:cNvPr>
          <p:cNvSpPr>
            <a:spLocks noGrp="1"/>
          </p:cNvSpPr>
          <p:nvPr>
            <p:ph type="title"/>
          </p:nvPr>
        </p:nvSpPr>
        <p:spPr>
          <a:xfrm>
            <a:off x="381000" y="365125"/>
            <a:ext cx="11430000" cy="982861"/>
          </a:xfrm>
          <a:prstGeom prst="rect">
            <a:avLst/>
          </a:prstGeom>
        </p:spPr>
        <p:txBody>
          <a:bodyPr vert="horz" lIns="91440" tIns="45720" rIns="91440" bIns="45720" rtlCol="0" anchor="t">
            <a:normAutofit/>
          </a:bodyPr>
          <a:lstStyle/>
          <a:p>
            <a:r>
              <a:rPr lang="en-US"/>
              <a:t>CLICK TO EDIT TITLE</a:t>
            </a:r>
          </a:p>
        </p:txBody>
      </p:sp>
      <p:sp>
        <p:nvSpPr>
          <p:cNvPr id="15" name="Rectangle 14">
            <a:extLst>
              <a:ext uri="{FF2B5EF4-FFF2-40B4-BE49-F238E27FC236}">
                <a16:creationId xmlns:a16="http://schemas.microsoft.com/office/drawing/2014/main" id="{FDDB4D39-9FA5-5C46-845E-A393FCAF090C}"/>
              </a:ext>
            </a:extLst>
          </p:cNvPr>
          <p:cNvSpPr/>
          <p:nvPr userDrawn="1"/>
        </p:nvSpPr>
        <p:spPr>
          <a:xfrm>
            <a:off x="381000" y="-36206"/>
            <a:ext cx="987552" cy="910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6" name="Rectangle 15">
            <a:extLst>
              <a:ext uri="{FF2B5EF4-FFF2-40B4-BE49-F238E27FC236}">
                <a16:creationId xmlns:a16="http://schemas.microsoft.com/office/drawing/2014/main" id="{7A51A58E-E2B6-4F4D-91A6-034B810B725B}"/>
              </a:ext>
            </a:extLst>
          </p:cNvPr>
          <p:cNvSpPr/>
          <p:nvPr userDrawn="1"/>
        </p:nvSpPr>
        <p:spPr>
          <a:xfrm>
            <a:off x="0" y="6172200"/>
            <a:ext cx="121920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Slide Number Placeholder 20">
            <a:extLst>
              <a:ext uri="{FF2B5EF4-FFF2-40B4-BE49-F238E27FC236}">
                <a16:creationId xmlns:a16="http://schemas.microsoft.com/office/drawing/2014/main" id="{A93BE12D-B4D3-5E43-9B6B-11CE556E3DC1}"/>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b="1">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383B7B7A-CDDA-7C44-B1B0-1F1E45567B3B}" type="slidenum">
              <a:rPr lang="en-US" smtClean="0"/>
              <a:pPr/>
              <a:t>‹#›</a:t>
            </a:fld>
            <a:endParaRPr lang="en-US"/>
          </a:p>
        </p:txBody>
      </p:sp>
      <p:pic>
        <p:nvPicPr>
          <p:cNvPr id="8" name="Picture 7" descr="Logo&#10;&#10;Description automatically generated">
            <a:extLst>
              <a:ext uri="{FF2B5EF4-FFF2-40B4-BE49-F238E27FC236}">
                <a16:creationId xmlns:a16="http://schemas.microsoft.com/office/drawing/2014/main" id="{5079F368-1518-0DA1-C2A3-B61875C71656}"/>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98853" y="6361099"/>
            <a:ext cx="474847" cy="376776"/>
          </a:xfrm>
          <a:prstGeom prst="rect">
            <a:avLst/>
          </a:prstGeom>
        </p:spPr>
      </p:pic>
    </p:spTree>
    <p:extLst>
      <p:ext uri="{BB962C8B-B14F-4D97-AF65-F5344CB8AC3E}">
        <p14:creationId xmlns:p14="http://schemas.microsoft.com/office/powerpoint/2010/main" val="351902821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Lst>
  <p:hf hdr="0" dt="0"/>
  <p:txStyles>
    <p:titleStyle>
      <a:lvl1pPr algn="l" defTabSz="914400" rtl="0" eaLnBrk="1" latinLnBrk="0" hangingPunct="1">
        <a:lnSpc>
          <a:spcPct val="90000"/>
        </a:lnSpc>
        <a:spcBef>
          <a:spcPct val="0"/>
        </a:spcBef>
        <a:buNone/>
        <a:defRPr sz="3600" b="1" kern="1200" cap="all" baseline="0">
          <a:solidFill>
            <a:srgbClr val="002060"/>
          </a:solidFill>
          <a:latin typeface="+mj-lt"/>
          <a:ea typeface="+mj-ea"/>
          <a:cs typeface="+mj-cs"/>
        </a:defRPr>
      </a:lvl1pPr>
    </p:titleStyle>
    <p:bodyStyle>
      <a:lvl1pPr marL="228600" indent="-228600" algn="l" defTabSz="914400" rtl="0" eaLnBrk="1" latinLnBrk="0" hangingPunct="1">
        <a:lnSpc>
          <a:spcPct val="120000"/>
        </a:lnSpc>
        <a:spcBef>
          <a:spcPts val="0"/>
        </a:spcBef>
        <a:spcAft>
          <a:spcPts val="500"/>
        </a:spcAft>
        <a:buClr>
          <a:schemeClr val="accent1"/>
        </a:buClr>
        <a:buSzPct val="110000"/>
        <a:buFont typeface="Arial" panose="020B0604020202020204" pitchFamily="34" charset="0"/>
        <a:buChar char="•"/>
        <a:defRPr sz="2400" kern="1200" baseline="0">
          <a:solidFill>
            <a:schemeClr val="tx1"/>
          </a:solidFill>
          <a:latin typeface="+mn-lt"/>
          <a:ea typeface="Open Sans" panose="020B0606030504020204" pitchFamily="34" charset="0"/>
          <a:cs typeface="Open Sans" panose="020B0606030504020204" pitchFamily="34" charset="0"/>
        </a:defRPr>
      </a:lvl1pPr>
      <a:lvl2pPr marL="777240" indent="-228600" algn="l" defTabSz="914400" rtl="0" eaLnBrk="1" latinLnBrk="0" hangingPunct="1">
        <a:lnSpc>
          <a:spcPct val="100000"/>
        </a:lnSpc>
        <a:spcBef>
          <a:spcPts val="500"/>
        </a:spcBef>
        <a:spcAft>
          <a:spcPts val="500"/>
        </a:spcAft>
        <a:buClr>
          <a:schemeClr val="accent1"/>
        </a:buClr>
        <a:buSzPct val="110000"/>
        <a:buFont typeface="Arial" panose="020B0604020202020204" pitchFamily="34" charset="0"/>
        <a:buChar char="•"/>
        <a:defRPr sz="2200" kern="1200">
          <a:solidFill>
            <a:schemeClr val="tx1"/>
          </a:solidFill>
          <a:latin typeface="+mn-lt"/>
          <a:ea typeface="Open Sans" panose="020B0606030504020204" pitchFamily="34" charset="0"/>
          <a:cs typeface="Open Sans" panose="020B0606030504020204" pitchFamily="34" charset="0"/>
        </a:defRPr>
      </a:lvl2pPr>
      <a:lvl3pPr marL="123444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2000" kern="1200">
          <a:solidFill>
            <a:schemeClr val="tx1"/>
          </a:solidFill>
          <a:latin typeface="+mn-lt"/>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FFE467-5E8B-4744-A3C7-9E060BE3C955}" type="datetime1">
              <a:rPr lang="en-US" smtClean="0"/>
              <a:t>6/11/2026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4EAB012-5EE6-4BA1-90E7-AA0DAC50C8C7}" type="slidenum">
              <a:rPr lang="en-US" smtClean="0"/>
              <a:t>‹#›</a:t>
            </a:fld>
            <a:endParaRPr lang="en-US"/>
          </a:p>
        </p:txBody>
      </p:sp>
    </p:spTree>
    <p:extLst>
      <p:ext uri="{BB962C8B-B14F-4D97-AF65-F5344CB8AC3E}">
        <p14:creationId xmlns:p14="http://schemas.microsoft.com/office/powerpoint/2010/main" val="393077056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legislature.ohio.gov/legislation/search?start=1&amp;pageSize=25&amp;sort=Number&amp;generalAssemblyNumber=135"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about:blank" TargetMode="External"/><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hyperlink" Target="mailto:Imhoff@basa-ohio.org" TargetMode="External"/><Relationship Id="rId4" Type="http://schemas.openxmlformats.org/officeDocument/2006/relationships/hyperlink" Target="mailto:Axner@basa-ohio.org" TargetMode="External"/><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9" name="Rectangle 3098">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01" name="Rectangle 3100">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03" name="Rectangle 3102">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05" name="Rectangle 3104">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665B871-495F-0321-F076-DAB38538FBFD}"/>
              </a:ext>
            </a:extLst>
          </p:cNvPr>
          <p:cNvSpPr>
            <a:spLocks noGrp="1"/>
          </p:cNvSpPr>
          <p:nvPr>
            <p:ph type="title"/>
          </p:nvPr>
        </p:nvSpPr>
        <p:spPr>
          <a:xfrm>
            <a:off x="910350" y="1062544"/>
            <a:ext cx="5050751" cy="4173180"/>
          </a:xfrm>
        </p:spPr>
        <p:txBody>
          <a:bodyPr vert="horz" lIns="91440" tIns="45720" rIns="91440" bIns="45720" rtlCol="0" anchor="b">
            <a:noAutofit/>
          </a:bodyPr>
          <a:lstStyle/>
          <a:p>
            <a:pPr algn="ctr"/>
            <a:r>
              <a:rPr lang="en-US" sz="5400" b="1" i="1" kern="1200" dirty="0">
                <a:solidFill>
                  <a:srgbClr val="FFFFFF"/>
                </a:solidFill>
                <a:latin typeface="Georgia"/>
              </a:rPr>
              <a:t>BASA Update</a:t>
            </a:r>
            <a:br>
              <a:rPr lang="en-US" sz="5400" b="1" i="1" kern="1200" dirty="0">
                <a:solidFill>
                  <a:srgbClr val="FFFFFF"/>
                </a:solidFill>
                <a:latin typeface="Georgia"/>
              </a:rPr>
            </a:br>
            <a:br>
              <a:rPr lang="en-US" sz="4800" b="1" i="1" kern="1200" dirty="0">
                <a:solidFill>
                  <a:srgbClr val="FFFFFF"/>
                </a:solidFill>
                <a:latin typeface="Georgia"/>
              </a:rPr>
            </a:br>
            <a:br>
              <a:rPr lang="en-US" sz="2000" b="1" i="1" kern="1200" dirty="0">
                <a:solidFill>
                  <a:srgbClr val="FFFFFF"/>
                </a:solidFill>
                <a:latin typeface="Georgia"/>
              </a:rPr>
            </a:br>
            <a:br>
              <a:rPr lang="en-US" sz="4800" b="1" i="1" kern="1200" dirty="0">
                <a:latin typeface="Georgia" panose="02040502050405020303" pitchFamily="18" charset="0"/>
              </a:rPr>
            </a:br>
            <a:r>
              <a:rPr lang="en-US" sz="3600" b="1" i="1" dirty="0">
                <a:solidFill>
                  <a:srgbClr val="FFFFFF"/>
                </a:solidFill>
                <a:latin typeface="Georgia"/>
              </a:rPr>
              <a:t> June 2026</a:t>
            </a:r>
            <a:endParaRPr lang="en-US" sz="3600" b="1" i="1" kern="1200" dirty="0">
              <a:solidFill>
                <a:srgbClr val="FFFFFF"/>
              </a:solidFill>
              <a:latin typeface="Georgia" panose="02040502050405020303" pitchFamily="18" charset="0"/>
            </a:endParaRPr>
          </a:p>
        </p:txBody>
      </p:sp>
      <p:sp>
        <p:nvSpPr>
          <p:cNvPr id="3107" name="Rectangle 3106">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09" name="Oval 3108">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94CA5D1E-C344-31E5-BA67-B88D2CB2BCF4}"/>
              </a:ext>
            </a:extLst>
          </p:cNvPr>
          <p:cNvPicPr>
            <a:picLocks noChangeAspect="1"/>
          </p:cNvPicPr>
          <p:nvPr/>
        </p:nvPicPr>
        <p:blipFill>
          <a:blip r:embed="rId2"/>
          <a:stretch>
            <a:fillRect/>
          </a:stretch>
        </p:blipFill>
        <p:spPr>
          <a:xfrm>
            <a:off x="6922470" y="2588472"/>
            <a:ext cx="3909606" cy="1895259"/>
          </a:xfrm>
          <a:prstGeom prst="rect">
            <a:avLst/>
          </a:prstGeom>
        </p:spPr>
      </p:pic>
    </p:spTree>
    <p:extLst>
      <p:ext uri="{BB962C8B-B14F-4D97-AF65-F5344CB8AC3E}">
        <p14:creationId xmlns:p14="http://schemas.microsoft.com/office/powerpoint/2010/main" val="3756615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a:extLst>
              <a:ext uri="{FF2B5EF4-FFF2-40B4-BE49-F238E27FC236}">
                <a16:creationId xmlns:a16="http://schemas.microsoft.com/office/drawing/2014/main" id="{E285F2F9-EF77-6A02-214E-4EBDC6426FEE}"/>
              </a:ext>
            </a:extLst>
          </p:cNvPr>
          <p:cNvPicPr>
            <a:picLocks noChangeAspect="1"/>
          </p:cNvPicPr>
          <p:nvPr/>
        </p:nvPicPr>
        <p:blipFill>
          <a:blip r:embed="rId2">
            <a:extLst>
              <a:ext uri="{28A0092B-C50C-407E-A947-70E740481C1C}">
                <a14:useLocalDpi xmlns:a14="http://schemas.microsoft.com/office/drawing/2010/main" val="0"/>
              </a:ext>
            </a:extLst>
          </a:blip>
          <a:srcRect t="12413" b="14786"/>
          <a:stretch>
            <a:fillRect/>
          </a:stretch>
        </p:blipFill>
        <p:spPr>
          <a:xfrm>
            <a:off x="20" y="1282"/>
            <a:ext cx="12191980" cy="6856718"/>
          </a:xfrm>
          <a:prstGeom prst="rect">
            <a:avLst/>
          </a:prstGeom>
        </p:spPr>
      </p:pic>
    </p:spTree>
    <p:extLst>
      <p:ext uri="{BB962C8B-B14F-4D97-AF65-F5344CB8AC3E}">
        <p14:creationId xmlns:p14="http://schemas.microsoft.com/office/powerpoint/2010/main" val="995692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Rectangle 14">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cxnSp>
        <p:nvCxnSpPr>
          <p:cNvPr id="17" name="Straight Connector 16">
            <a:extLst>
              <a:ext uri="{FF2B5EF4-FFF2-40B4-BE49-F238E27FC236}">
                <a16:creationId xmlns:a16="http://schemas.microsoft.com/office/drawing/2014/main" id="{02E9B2EE-76CA-47F3-9977-3F2FCB7FD2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739239"/>
            <a:ext cx="0" cy="32004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4" descr="LOCAL GOP | Tusc GOP">
            <a:extLst>
              <a:ext uri="{FF2B5EF4-FFF2-40B4-BE49-F238E27FC236}">
                <a16:creationId xmlns:a16="http://schemas.microsoft.com/office/drawing/2014/main" id="{C5A9FD64-5B8C-0694-8B2F-0FAA6CDD9D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6097" y="1366223"/>
            <a:ext cx="5271002" cy="36585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Ohio House Rep Mark Sigrist | Hilltop Community Resource Guide">
            <a:extLst>
              <a:ext uri="{FF2B5EF4-FFF2-40B4-BE49-F238E27FC236}">
                <a16:creationId xmlns:a16="http://schemas.microsoft.com/office/drawing/2014/main" id="{900CFF76-7342-5450-2EB3-24E38C21D4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5720" y="1739239"/>
            <a:ext cx="3014417" cy="3012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631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0F84C3-F39F-B62F-8E40-E3F0DB5A0268}"/>
            </a:ext>
          </a:extLst>
        </p:cNvPr>
        <p:cNvGrpSpPr/>
        <p:nvPr/>
      </p:nvGrpSpPr>
      <p:grpSpPr>
        <a:xfrm>
          <a:off x="0" y="0"/>
          <a:ext cx="0" cy="0"/>
          <a:chOff x="0" y="0"/>
          <a:chExt cx="0" cy="0"/>
        </a:xfrm>
      </p:grpSpPr>
      <p:sp>
        <p:nvSpPr>
          <p:cNvPr id="11" name="Freeform 6">
            <a:extLst>
              <a:ext uri="{FF2B5EF4-FFF2-40B4-BE49-F238E27FC236}">
                <a16:creationId xmlns:a16="http://schemas.microsoft.com/office/drawing/2014/main" id="{CD32D6D4-7CCF-CE75-AE90-C06B67A77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976604AC-B767-79D3-4BD2-1E0E329ADE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Rectangle 14">
            <a:extLst>
              <a:ext uri="{FF2B5EF4-FFF2-40B4-BE49-F238E27FC236}">
                <a16:creationId xmlns:a16="http://schemas.microsoft.com/office/drawing/2014/main" id="{DE8E9FDF-8EFA-CBE6-124B-EEF55B4BAE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pic>
        <p:nvPicPr>
          <p:cNvPr id="6" name="Picture 5" descr="A logo for a government&#10;&#10;Description automatically generated">
            <a:extLst>
              <a:ext uri="{FF2B5EF4-FFF2-40B4-BE49-F238E27FC236}">
                <a16:creationId xmlns:a16="http://schemas.microsoft.com/office/drawing/2014/main" id="{6925125B-AC87-8863-A057-C2CF582F22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934" y="2156375"/>
            <a:ext cx="4616434" cy="2366128"/>
          </a:xfrm>
          <a:prstGeom prst="rect">
            <a:avLst/>
          </a:prstGeom>
        </p:spPr>
      </p:pic>
      <p:cxnSp>
        <p:nvCxnSpPr>
          <p:cNvPr id="17" name="Straight Connector 16">
            <a:extLst>
              <a:ext uri="{FF2B5EF4-FFF2-40B4-BE49-F238E27FC236}">
                <a16:creationId xmlns:a16="http://schemas.microsoft.com/office/drawing/2014/main" id="{F5FD84A3-F69A-BA97-C481-65747370CE6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739239"/>
            <a:ext cx="0" cy="32004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 name="Picture 3" descr="A red text on a white background&#10;&#10;Description automatically generated">
            <a:extLst>
              <a:ext uri="{FF2B5EF4-FFF2-40B4-BE49-F238E27FC236}">
                <a16:creationId xmlns:a16="http://schemas.microsoft.com/office/drawing/2014/main" id="{1E6B86DA-A4A9-7A00-3843-4A4B13975A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33" y="2259586"/>
            <a:ext cx="4644528" cy="2159705"/>
          </a:xfrm>
          <a:prstGeom prst="rect">
            <a:avLst/>
          </a:prstGeom>
        </p:spPr>
      </p:pic>
    </p:spTree>
    <p:extLst>
      <p:ext uri="{BB962C8B-B14F-4D97-AF65-F5344CB8AC3E}">
        <p14:creationId xmlns:p14="http://schemas.microsoft.com/office/powerpoint/2010/main" val="1602998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D3A039-563C-3E3F-62F6-B840AE71C4B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CD08357-1D64-0757-EEB4-ECE59AC9CD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4285B5A-2C73-64A8-E446-D3E15B002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8B52733A-547C-D631-1144-DAE1535D83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44A4F62B-0295-8B02-BABB-32C4C1CC0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3DCCA57-3995-95AF-2729-DE88938F4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6C86F5B-D227-AC3D-70E8-A8F43C7406E4}"/>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SJR 10 – Voter ID</a:t>
            </a:r>
            <a:endParaRPr lang="en-US" sz="2200" i="1" dirty="0">
              <a:solidFill>
                <a:srgbClr val="FFFFFF"/>
              </a:solidFill>
            </a:endParaRPr>
          </a:p>
        </p:txBody>
      </p:sp>
      <p:sp>
        <p:nvSpPr>
          <p:cNvPr id="3" name="Content Placeholder 2">
            <a:extLst>
              <a:ext uri="{FF2B5EF4-FFF2-40B4-BE49-F238E27FC236}">
                <a16:creationId xmlns:a16="http://schemas.microsoft.com/office/drawing/2014/main" id="{641FC627-5218-90A4-E69C-8EBAFB72A0DF}"/>
              </a:ext>
            </a:extLst>
          </p:cNvPr>
          <p:cNvSpPr>
            <a:spLocks noGrp="1"/>
          </p:cNvSpPr>
          <p:nvPr>
            <p:ph idx="1"/>
          </p:nvPr>
        </p:nvSpPr>
        <p:spPr>
          <a:xfrm>
            <a:off x="-637015" y="1328207"/>
            <a:ext cx="12829011" cy="5235255"/>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E8B963C-4D8F-4174-216B-A5845C5F0A69}"/>
              </a:ext>
            </a:extLst>
          </p:cNvPr>
          <p:cNvSpPr txBox="1"/>
          <p:nvPr/>
        </p:nvSpPr>
        <p:spPr>
          <a:xfrm>
            <a:off x="8336150" y="623455"/>
            <a:ext cx="38558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Georgia" panose="02040502050405020303" pitchFamily="18" charset="0"/>
              </a:rPr>
              <a:t>Sens</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Timken (R) &amp; </a:t>
            </a:r>
            <a:r>
              <a:rPr lang="en-US" dirty="0" err="1">
                <a:solidFill>
                  <a:prstClr val="white"/>
                </a:solidFill>
                <a:latin typeface="Georgia" panose="02040502050405020303" pitchFamily="18" charset="0"/>
              </a:rPr>
              <a:t>Gavarone</a:t>
            </a:r>
            <a:r>
              <a:rPr lang="en-US" dirty="0">
                <a:solidFill>
                  <a:prstClr val="white"/>
                </a:solidFill>
                <a:latin typeface="Georgia" panose="02040502050405020303" pitchFamily="18" charset="0"/>
              </a:rPr>
              <a:t> </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(R) </a:t>
            </a:r>
          </a:p>
        </p:txBody>
      </p:sp>
      <p:sp>
        <p:nvSpPr>
          <p:cNvPr id="4" name="TextBox 3">
            <a:extLst>
              <a:ext uri="{FF2B5EF4-FFF2-40B4-BE49-F238E27FC236}">
                <a16:creationId xmlns:a16="http://schemas.microsoft.com/office/drawing/2014/main" id="{440C88F3-C170-6563-4C47-3A173F5B7135}"/>
              </a:ext>
            </a:extLst>
          </p:cNvPr>
          <p:cNvSpPr txBox="1"/>
          <p:nvPr/>
        </p:nvSpPr>
        <p:spPr>
          <a:xfrm>
            <a:off x="170277" y="1821847"/>
            <a:ext cx="11548757" cy="3785652"/>
          </a:xfrm>
          <a:prstGeom prst="rect">
            <a:avLst/>
          </a:prstGeom>
          <a:noFill/>
        </p:spPr>
        <p:txBody>
          <a:bodyPr wrap="square" rtlCol="0">
            <a:spAutoFit/>
          </a:bodyPr>
          <a:lstStyle/>
          <a:p>
            <a:r>
              <a:rPr lang="en-US" sz="2000" b="1" dirty="0">
                <a:latin typeface="Georgia" panose="02040502050405020303" pitchFamily="18" charset="0"/>
              </a:rPr>
              <a:t>Proposes an amendment to the Ohio Constitution to appear on the ballot in November 2026, to require electors to provide identification (ID) in order to vote.</a:t>
            </a:r>
          </a:p>
          <a:p>
            <a:r>
              <a:rPr lang="en-US" sz="2000" b="1" dirty="0">
                <a:latin typeface="Georgia" panose="02040502050405020303" pitchFamily="18" charset="0"/>
              </a:rPr>
              <a:t> </a:t>
            </a:r>
          </a:p>
          <a:p>
            <a:r>
              <a:rPr lang="en-US" sz="2000" b="1" dirty="0">
                <a:latin typeface="Georgia" panose="02040502050405020303" pitchFamily="18" charset="0"/>
              </a:rPr>
              <a:t>Requires an elector to show photo ID when voting in person, provided that the General Assembly may allow an exception for those with a sincere religious objection to being photographed, as under the existing statute.</a:t>
            </a:r>
          </a:p>
          <a:p>
            <a:r>
              <a:rPr lang="en-US" sz="2000" b="1" dirty="0">
                <a:latin typeface="Georgia" panose="02040502050405020303" pitchFamily="18" charset="0"/>
              </a:rPr>
              <a:t> </a:t>
            </a:r>
          </a:p>
          <a:p>
            <a:r>
              <a:rPr lang="en-US" sz="2000" b="1" dirty="0">
                <a:latin typeface="Georgia" panose="02040502050405020303" pitchFamily="18" charset="0"/>
              </a:rPr>
              <a:t>Defines “photo identification” to include the same documents as are currently acceptable under the Revised Code.</a:t>
            </a:r>
          </a:p>
          <a:p>
            <a:r>
              <a:rPr lang="en-US" sz="2000" b="1" dirty="0">
                <a:latin typeface="Georgia" panose="02040502050405020303" pitchFamily="18" charset="0"/>
              </a:rPr>
              <a:t> </a:t>
            </a:r>
          </a:p>
          <a:p>
            <a:r>
              <a:rPr lang="en-US" sz="2000" b="1" dirty="0">
                <a:latin typeface="Georgia" panose="02040502050405020303" pitchFamily="18" charset="0"/>
              </a:rPr>
              <a:t>Allows the General Assembly to choose whether to require photo ID to vote by mail or to permit the use of a signature and certain </a:t>
            </a:r>
            <a:r>
              <a:rPr lang="en-US" sz="2000" b="1" dirty="0" err="1">
                <a:latin typeface="Georgia" panose="02040502050405020303" pitchFamily="18" charset="0"/>
              </a:rPr>
              <a:t>nonphoto</a:t>
            </a:r>
            <a:r>
              <a:rPr lang="en-US" sz="2000" b="1" dirty="0">
                <a:latin typeface="Georgia" panose="02040502050405020303" pitchFamily="18" charset="0"/>
              </a:rPr>
              <a:t> ID, as the statute currently does.</a:t>
            </a:r>
          </a:p>
        </p:txBody>
      </p:sp>
    </p:spTree>
    <p:extLst>
      <p:ext uri="{BB962C8B-B14F-4D97-AF65-F5344CB8AC3E}">
        <p14:creationId xmlns:p14="http://schemas.microsoft.com/office/powerpoint/2010/main" val="2664682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B65DD3-CEAB-765A-A6BE-A6F9E5A8B06B}"/>
            </a:ext>
          </a:extLst>
        </p:cNvPr>
        <p:cNvGrpSpPr/>
        <p:nvPr/>
      </p:nvGrpSpPr>
      <p:grpSpPr>
        <a:xfrm>
          <a:off x="0" y="0"/>
          <a:ext cx="0" cy="0"/>
          <a:chOff x="0" y="0"/>
          <a:chExt cx="0" cy="0"/>
        </a:xfrm>
      </p:grpSpPr>
      <p:sp useBgFill="1">
        <p:nvSpPr>
          <p:cNvPr id="3099" name="Rectangle 3098">
            <a:extLst>
              <a:ext uri="{FF2B5EF4-FFF2-40B4-BE49-F238E27FC236}">
                <a16:creationId xmlns:a16="http://schemas.microsoft.com/office/drawing/2014/main" id="{2F23B526-FF2D-D84C-76A1-BE36634AA6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1" name="Rectangle 3100">
            <a:extLst>
              <a:ext uri="{FF2B5EF4-FFF2-40B4-BE49-F238E27FC236}">
                <a16:creationId xmlns:a16="http://schemas.microsoft.com/office/drawing/2014/main" id="{EB2F41E6-F0B3-8055-BEB2-BC9BD24A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3" name="Rectangle 3102">
            <a:extLst>
              <a:ext uri="{FF2B5EF4-FFF2-40B4-BE49-F238E27FC236}">
                <a16:creationId xmlns:a16="http://schemas.microsoft.com/office/drawing/2014/main" id="{CD6CDB51-9108-9D0D-D180-25D3863B96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5" name="Rectangle 3104">
            <a:extLst>
              <a:ext uri="{FF2B5EF4-FFF2-40B4-BE49-F238E27FC236}">
                <a16:creationId xmlns:a16="http://schemas.microsoft.com/office/drawing/2014/main" id="{4A8FAB8A-DA35-128F-2781-BA8D0CED38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124E62-C814-81D3-9C11-526DF3368CC3}"/>
              </a:ext>
            </a:extLst>
          </p:cNvPr>
          <p:cNvSpPr>
            <a:spLocks noGrp="1"/>
          </p:cNvSpPr>
          <p:nvPr>
            <p:ph type="title"/>
          </p:nvPr>
        </p:nvSpPr>
        <p:spPr>
          <a:xfrm>
            <a:off x="336494" y="2098179"/>
            <a:ext cx="6198463" cy="3508613"/>
          </a:xfrm>
        </p:spPr>
        <p:txBody>
          <a:bodyPr vert="horz" lIns="91440" tIns="45720" rIns="91440" bIns="45720" rtlCol="0" anchor="b">
            <a:noAutofit/>
          </a:bodyPr>
          <a:lstStyle/>
          <a:p>
            <a:pPr algn="ctr"/>
            <a:r>
              <a:rPr lang="en-US" sz="5400" b="1" i="1" kern="1200" dirty="0">
                <a:solidFill>
                  <a:srgbClr val="FFFFFF"/>
                </a:solidFill>
                <a:latin typeface="Georgia"/>
              </a:rPr>
              <a:t>Bills Awaiting Governor’s Signature</a:t>
            </a:r>
            <a:br>
              <a:rPr lang="en-US" sz="2000" b="1" i="1" kern="1200" dirty="0">
                <a:solidFill>
                  <a:srgbClr val="FFFFFF"/>
                </a:solidFill>
                <a:latin typeface="Georgia"/>
              </a:rPr>
            </a:br>
            <a:br>
              <a:rPr lang="en-US" sz="4800" b="1" i="1" kern="1200" dirty="0">
                <a:latin typeface="Georgia" panose="02040502050405020303" pitchFamily="18" charset="0"/>
              </a:rPr>
            </a:br>
            <a:r>
              <a:rPr lang="en-US" sz="3600" b="1" i="1" dirty="0">
                <a:solidFill>
                  <a:srgbClr val="FFFFFF"/>
                </a:solidFill>
                <a:latin typeface="Georgia"/>
              </a:rPr>
              <a:t> </a:t>
            </a:r>
            <a:endParaRPr lang="en-US" sz="3600" b="1" i="1" kern="1200" dirty="0">
              <a:solidFill>
                <a:srgbClr val="FFFFFF"/>
              </a:solidFill>
              <a:latin typeface="Georgia" panose="02040502050405020303" pitchFamily="18" charset="0"/>
            </a:endParaRPr>
          </a:p>
        </p:txBody>
      </p:sp>
      <p:sp>
        <p:nvSpPr>
          <p:cNvPr id="3107" name="Rectangle 3106">
            <a:extLst>
              <a:ext uri="{FF2B5EF4-FFF2-40B4-BE49-F238E27FC236}">
                <a16:creationId xmlns:a16="http://schemas.microsoft.com/office/drawing/2014/main" id="{6CA8F1DF-F6F7-5973-FC08-78CF7CF41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9" name="Oval 3108">
            <a:extLst>
              <a:ext uri="{FF2B5EF4-FFF2-40B4-BE49-F238E27FC236}">
                <a16:creationId xmlns:a16="http://schemas.microsoft.com/office/drawing/2014/main" id="{1B3F93EC-0BDC-620A-8944-F1B5B65483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17AAB52-31FF-2A46-4C7C-DEFAA29D6540}"/>
              </a:ext>
            </a:extLst>
          </p:cNvPr>
          <p:cNvPicPr>
            <a:picLocks noChangeAspect="1"/>
          </p:cNvPicPr>
          <p:nvPr/>
        </p:nvPicPr>
        <p:blipFill>
          <a:blip r:embed="rId2"/>
          <a:stretch>
            <a:fillRect/>
          </a:stretch>
        </p:blipFill>
        <p:spPr>
          <a:xfrm>
            <a:off x="6922470" y="2588472"/>
            <a:ext cx="3909606" cy="1895259"/>
          </a:xfrm>
          <a:prstGeom prst="rect">
            <a:avLst/>
          </a:prstGeom>
        </p:spPr>
      </p:pic>
    </p:spTree>
    <p:extLst>
      <p:ext uri="{BB962C8B-B14F-4D97-AF65-F5344CB8AC3E}">
        <p14:creationId xmlns:p14="http://schemas.microsoft.com/office/powerpoint/2010/main" val="2836315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0DE455-F9E8-1559-B0BB-692F0410721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AAD602E-70E2-FACF-86EC-8386492D2B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D1C892D-A1AF-5028-3C08-07F6E5CF72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8541F4D-F762-0173-F979-5FEA112306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109E844-F790-531F-EB42-567B7F19B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8CB05897-5638-F9D2-1E5F-46AC1B64D8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BDEDBD8-A669-7631-500F-1C04749E340F}"/>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HB 455 – Deregulation Bill</a:t>
            </a:r>
            <a:endParaRPr lang="en-US" sz="2200" i="1" dirty="0">
              <a:solidFill>
                <a:srgbClr val="FFFFFF"/>
              </a:solidFill>
            </a:endParaRPr>
          </a:p>
        </p:txBody>
      </p:sp>
      <p:sp>
        <p:nvSpPr>
          <p:cNvPr id="3" name="Content Placeholder 2">
            <a:extLst>
              <a:ext uri="{FF2B5EF4-FFF2-40B4-BE49-F238E27FC236}">
                <a16:creationId xmlns:a16="http://schemas.microsoft.com/office/drawing/2014/main" id="{A6325802-4BBC-2322-BC72-F9F5A4037508}"/>
              </a:ext>
            </a:extLst>
          </p:cNvPr>
          <p:cNvSpPr>
            <a:spLocks noGrp="1"/>
          </p:cNvSpPr>
          <p:nvPr>
            <p:ph idx="1"/>
          </p:nvPr>
        </p:nvSpPr>
        <p:spPr>
          <a:xfrm>
            <a:off x="-637015" y="1328207"/>
            <a:ext cx="12829011" cy="5235255"/>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81D8A8C5-84D6-E658-2150-4DF4F55D80BA}"/>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Reps. Manning (R) &amp; Bird (R) </a:t>
            </a:r>
          </a:p>
        </p:txBody>
      </p:sp>
      <p:sp>
        <p:nvSpPr>
          <p:cNvPr id="4" name="TextBox 3">
            <a:extLst>
              <a:ext uri="{FF2B5EF4-FFF2-40B4-BE49-F238E27FC236}">
                <a16:creationId xmlns:a16="http://schemas.microsoft.com/office/drawing/2014/main" id="{D2D8D3B1-1F99-629A-C564-514B0C3ABC03}"/>
              </a:ext>
            </a:extLst>
          </p:cNvPr>
          <p:cNvSpPr txBox="1"/>
          <p:nvPr/>
        </p:nvSpPr>
        <p:spPr>
          <a:xfrm>
            <a:off x="294968" y="1597432"/>
            <a:ext cx="11548757" cy="4893647"/>
          </a:xfrm>
          <a:prstGeom prst="rect">
            <a:avLst/>
          </a:prstGeom>
          <a:noFill/>
        </p:spPr>
        <p:txBody>
          <a:bodyPr wrap="square" rtlCol="0">
            <a:spAutoFit/>
          </a:bodyPr>
          <a:lstStyle/>
          <a:p>
            <a:r>
              <a:rPr lang="en-US" sz="2400" b="1" dirty="0">
                <a:latin typeface="Georgia" panose="02040502050405020303" pitchFamily="18" charset="0"/>
              </a:rPr>
              <a:t>Revises or eliminates a series of programs, requirements, and provisions related to the Department of Education and Workforce and public and chartered nonpublic schools.</a:t>
            </a:r>
          </a:p>
          <a:p>
            <a:endParaRPr lang="en-US" sz="2400" b="1" dirty="0">
              <a:latin typeface="Georgia" panose="02040502050405020303" pitchFamily="18" charset="0"/>
            </a:endParaRPr>
          </a:p>
          <a:p>
            <a:r>
              <a:rPr lang="en-US" sz="2400" b="1" dirty="0">
                <a:latin typeface="Georgia" panose="02040502050405020303" pitchFamily="18" charset="0"/>
              </a:rPr>
              <a:t>Revises the performance measures used to calculate performance ratings for the state report card’s Graduation and the College, Career, Workforce, and Military Readiness components.</a:t>
            </a:r>
          </a:p>
          <a:p>
            <a:endParaRPr lang="en-US" sz="2400" b="1" dirty="0">
              <a:latin typeface="Georgia" panose="02040502050405020303" pitchFamily="18" charset="0"/>
            </a:endParaRPr>
          </a:p>
          <a:p>
            <a:r>
              <a:rPr lang="en-US" sz="2400" b="1" dirty="0">
                <a:latin typeface="Georgia" panose="02040502050405020303" pitchFamily="18" charset="0"/>
              </a:rPr>
              <a:t>Eliminates obsolete provisions regarding the state report card and state assessments. </a:t>
            </a:r>
          </a:p>
          <a:p>
            <a:endParaRPr lang="en-US" sz="2400" b="1" dirty="0">
              <a:latin typeface="Georgia" panose="02040502050405020303" pitchFamily="18" charset="0"/>
            </a:endParaRPr>
          </a:p>
          <a:p>
            <a:r>
              <a:rPr lang="en-US" sz="2400" b="1" dirty="0">
                <a:latin typeface="Georgia" panose="02040502050405020303" pitchFamily="18" charset="0"/>
              </a:rPr>
              <a:t>Updates the graduation rate measure to properly count IEP students who defer diplomas as graduates if they have met all requirements</a:t>
            </a:r>
          </a:p>
        </p:txBody>
      </p:sp>
    </p:spTree>
    <p:extLst>
      <p:ext uri="{BB962C8B-B14F-4D97-AF65-F5344CB8AC3E}">
        <p14:creationId xmlns:p14="http://schemas.microsoft.com/office/powerpoint/2010/main" val="3574170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125DD3-12F3-41E3-0327-C9CB480C7BA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BFFB5F3-C141-CC60-C719-F4AB30CB4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FA237B4-9562-EDE8-31F8-6B51C4F33D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B5031582-419C-0FBC-32B2-0D97C1A4BE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9D6F0146-4313-9133-BDAE-83F3FE580F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043D1F73-7325-80DB-8B1B-75A7F664A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039063A-43CE-8DA4-377D-6944C727537C}"/>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HB 455 – Deregulation Bill</a:t>
            </a:r>
            <a:endParaRPr lang="en-US" sz="2200" i="1" dirty="0">
              <a:solidFill>
                <a:srgbClr val="FFFFFF"/>
              </a:solidFill>
            </a:endParaRPr>
          </a:p>
        </p:txBody>
      </p:sp>
      <p:sp>
        <p:nvSpPr>
          <p:cNvPr id="3" name="Content Placeholder 2">
            <a:extLst>
              <a:ext uri="{FF2B5EF4-FFF2-40B4-BE49-F238E27FC236}">
                <a16:creationId xmlns:a16="http://schemas.microsoft.com/office/drawing/2014/main" id="{83059914-AFE4-73BD-93F3-A83B9750D6CE}"/>
              </a:ext>
            </a:extLst>
          </p:cNvPr>
          <p:cNvSpPr>
            <a:spLocks noGrp="1"/>
          </p:cNvSpPr>
          <p:nvPr>
            <p:ph idx="1"/>
          </p:nvPr>
        </p:nvSpPr>
        <p:spPr>
          <a:xfrm>
            <a:off x="-637015" y="1328207"/>
            <a:ext cx="12829011" cy="5235255"/>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890649D5-C439-3722-7380-96188281059C}"/>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Reps. Manning (R) &amp; Bird (R) </a:t>
            </a:r>
          </a:p>
        </p:txBody>
      </p:sp>
      <p:sp>
        <p:nvSpPr>
          <p:cNvPr id="4" name="TextBox 3">
            <a:extLst>
              <a:ext uri="{FF2B5EF4-FFF2-40B4-BE49-F238E27FC236}">
                <a16:creationId xmlns:a16="http://schemas.microsoft.com/office/drawing/2014/main" id="{E8EDB86A-80F4-01BF-8FBB-68E1798790D8}"/>
              </a:ext>
            </a:extLst>
          </p:cNvPr>
          <p:cNvSpPr txBox="1"/>
          <p:nvPr/>
        </p:nvSpPr>
        <p:spPr>
          <a:xfrm>
            <a:off x="168404" y="1891970"/>
            <a:ext cx="11548757" cy="4278094"/>
          </a:xfrm>
          <a:prstGeom prst="rect">
            <a:avLst/>
          </a:prstGeom>
          <a:noFill/>
        </p:spPr>
        <p:txBody>
          <a:bodyPr wrap="square" rtlCol="0">
            <a:spAutoFit/>
          </a:bodyPr>
          <a:lstStyle/>
          <a:p>
            <a:r>
              <a:rPr lang="en-US" sz="2000" b="1" dirty="0">
                <a:latin typeface="Georgia" panose="02040502050405020303" pitchFamily="18" charset="0"/>
              </a:rPr>
              <a:t>State Board of Education </a:t>
            </a:r>
          </a:p>
          <a:p>
            <a:endParaRPr lang="en-US" b="1" dirty="0">
              <a:latin typeface="Georgia" panose="02040502050405020303" pitchFamily="18" charset="0"/>
            </a:endParaRPr>
          </a:p>
          <a:p>
            <a:r>
              <a:rPr lang="en-US" b="1" dirty="0">
                <a:latin typeface="Georgia" panose="02040502050405020303" pitchFamily="18" charset="0"/>
              </a:rPr>
              <a:t>Increases the number of appointed State Board of Education members from five to seven. </a:t>
            </a:r>
          </a:p>
          <a:p>
            <a:endParaRPr lang="en-US" b="1" dirty="0">
              <a:latin typeface="Georgia" panose="02040502050405020303" pitchFamily="18" charset="0"/>
            </a:endParaRPr>
          </a:p>
          <a:p>
            <a:r>
              <a:rPr lang="en-US" b="1" dirty="0">
                <a:latin typeface="Georgia" panose="02040502050405020303" pitchFamily="18" charset="0"/>
              </a:rPr>
              <a:t>Requires each member appointed to an office that is vacant as of January 1, 2027, to be </a:t>
            </a:r>
          </a:p>
          <a:p>
            <a:r>
              <a:rPr lang="en-US" b="1" dirty="0">
                <a:latin typeface="Georgia" panose="02040502050405020303" pitchFamily="18" charset="0"/>
              </a:rPr>
              <a:t>appointed by that date and have a term of office beginning on that date. </a:t>
            </a:r>
          </a:p>
          <a:p>
            <a:endParaRPr lang="en-US" b="1" dirty="0">
              <a:latin typeface="Georgia" panose="02040502050405020303" pitchFamily="18" charset="0"/>
            </a:endParaRPr>
          </a:p>
          <a:p>
            <a:r>
              <a:rPr lang="en-US" b="1" dirty="0">
                <a:latin typeface="Georgia" panose="02040502050405020303" pitchFamily="18" charset="0"/>
              </a:rPr>
              <a:t>Requires at least one State Board member to have experience as a representative for a </a:t>
            </a:r>
          </a:p>
          <a:p>
            <a:r>
              <a:rPr lang="en-US" b="1" dirty="0">
                <a:latin typeface="Georgia" panose="02040502050405020303" pitchFamily="18" charset="0"/>
              </a:rPr>
              <a:t>rural, suburban, and urban school district, a community school, and a chartered nonpublic </a:t>
            </a:r>
          </a:p>
          <a:p>
            <a:r>
              <a:rPr lang="en-US" b="1" dirty="0">
                <a:latin typeface="Georgia" panose="02040502050405020303" pitchFamily="18" charset="0"/>
              </a:rPr>
              <a:t>school. </a:t>
            </a:r>
          </a:p>
          <a:p>
            <a:endParaRPr lang="en-US" b="1" dirty="0">
              <a:latin typeface="Georgia" panose="02040502050405020303" pitchFamily="18" charset="0"/>
            </a:endParaRPr>
          </a:p>
          <a:p>
            <a:r>
              <a:rPr lang="en-US" b="1" dirty="0">
                <a:latin typeface="Georgia" panose="02040502050405020303" pitchFamily="18" charset="0"/>
              </a:rPr>
              <a:t>Requires the State Board to add additional grade levels to certain alternative resident </a:t>
            </a:r>
          </a:p>
          <a:p>
            <a:r>
              <a:rPr lang="en-US" b="1" dirty="0">
                <a:latin typeface="Georgia" panose="02040502050405020303" pitchFamily="18" charset="0"/>
              </a:rPr>
              <a:t>educator license holders’ licenses to authorize the educator to provide instruction at any </a:t>
            </a:r>
          </a:p>
          <a:p>
            <a:r>
              <a:rPr lang="en-US" b="1" dirty="0">
                <a:latin typeface="Georgia" panose="02040502050405020303" pitchFamily="18" charset="0"/>
              </a:rPr>
              <a:t>grade from pre-kindergarten to 12 or combination of grades as assigned by the educator’s </a:t>
            </a:r>
          </a:p>
          <a:p>
            <a:r>
              <a:rPr lang="en-US" b="1" dirty="0">
                <a:latin typeface="Georgia" panose="02040502050405020303" pitchFamily="18" charset="0"/>
              </a:rPr>
              <a:t>employing school district based on local staffing needs.</a:t>
            </a:r>
          </a:p>
        </p:txBody>
      </p:sp>
    </p:spTree>
    <p:extLst>
      <p:ext uri="{BB962C8B-B14F-4D97-AF65-F5344CB8AC3E}">
        <p14:creationId xmlns:p14="http://schemas.microsoft.com/office/powerpoint/2010/main" val="1613830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34FAF4-D6D0-FE29-8F56-18A2B87717C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850D8C8-586F-738E-2E11-AA1FC0200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D16EEA2A-B6C3-9992-3CD7-696B5470C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9B0DE94-AA91-5F3F-A511-34BFC5B5C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9594DFA-2B00-9B99-6BC3-BE699A7E40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BE32EED2-8AAD-804A-A6AF-EA2C64927B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7560E43-DAC7-45AC-6629-3BF903A79F7E}"/>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HB 455 – Deregulation Bill</a:t>
            </a:r>
            <a:endParaRPr lang="en-US" sz="2200" i="1" dirty="0">
              <a:solidFill>
                <a:srgbClr val="FFFFFF"/>
              </a:solidFill>
            </a:endParaRPr>
          </a:p>
        </p:txBody>
      </p:sp>
      <p:sp>
        <p:nvSpPr>
          <p:cNvPr id="3" name="Content Placeholder 2">
            <a:extLst>
              <a:ext uri="{FF2B5EF4-FFF2-40B4-BE49-F238E27FC236}">
                <a16:creationId xmlns:a16="http://schemas.microsoft.com/office/drawing/2014/main" id="{4F3FC29B-F53C-CDE7-19D4-4E4660A49B02}"/>
              </a:ext>
            </a:extLst>
          </p:cNvPr>
          <p:cNvSpPr>
            <a:spLocks noGrp="1"/>
          </p:cNvSpPr>
          <p:nvPr>
            <p:ph idx="1"/>
          </p:nvPr>
        </p:nvSpPr>
        <p:spPr>
          <a:xfrm>
            <a:off x="-637015" y="1328207"/>
            <a:ext cx="12829011" cy="5235255"/>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AEF56174-D2A0-4C23-9178-AD52D3BA4FE0}"/>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Reps. Manning (R) &amp; Bird (R) </a:t>
            </a:r>
          </a:p>
        </p:txBody>
      </p:sp>
      <p:sp>
        <p:nvSpPr>
          <p:cNvPr id="4" name="TextBox 3">
            <a:extLst>
              <a:ext uri="{FF2B5EF4-FFF2-40B4-BE49-F238E27FC236}">
                <a16:creationId xmlns:a16="http://schemas.microsoft.com/office/drawing/2014/main" id="{AAAAD714-6F48-59B9-F9A8-A0C0C657B60B}"/>
              </a:ext>
            </a:extLst>
          </p:cNvPr>
          <p:cNvSpPr txBox="1"/>
          <p:nvPr/>
        </p:nvSpPr>
        <p:spPr>
          <a:xfrm>
            <a:off x="168404" y="1891970"/>
            <a:ext cx="11548757" cy="4001095"/>
          </a:xfrm>
          <a:prstGeom prst="rect">
            <a:avLst/>
          </a:prstGeom>
          <a:noFill/>
        </p:spPr>
        <p:txBody>
          <a:bodyPr wrap="square" rtlCol="0">
            <a:spAutoFit/>
          </a:bodyPr>
          <a:lstStyle/>
          <a:p>
            <a:r>
              <a:rPr lang="en-US" sz="2000" b="1" dirty="0">
                <a:latin typeface="Georgia" panose="02040502050405020303" pitchFamily="18" charset="0"/>
              </a:rPr>
              <a:t>Department of Education and Workforce</a:t>
            </a:r>
          </a:p>
          <a:p>
            <a:endParaRPr lang="en-US" b="1" dirty="0">
              <a:latin typeface="Georgia" panose="02040502050405020303" pitchFamily="18" charset="0"/>
            </a:endParaRPr>
          </a:p>
          <a:p>
            <a:r>
              <a:rPr lang="en-US" b="1" dirty="0">
                <a:latin typeface="Georgia" panose="02040502050405020303" pitchFamily="18" charset="0"/>
              </a:rPr>
              <a:t>Removes a provision that would eliminate, as a performance measure for the Early </a:t>
            </a:r>
          </a:p>
          <a:p>
            <a:r>
              <a:rPr lang="en-US" b="1" dirty="0">
                <a:latin typeface="Georgia" panose="02040502050405020303" pitchFamily="18" charset="0"/>
              </a:rPr>
              <a:t>Literacy component, the percentage of students who are promoted based on their scores </a:t>
            </a:r>
          </a:p>
          <a:p>
            <a:r>
              <a:rPr lang="en-US" b="1" dirty="0">
                <a:latin typeface="Georgia" panose="02040502050405020303" pitchFamily="18" charset="0"/>
              </a:rPr>
              <a:t>on the third grade English Language Arts achievement assessment or an alternative </a:t>
            </a:r>
          </a:p>
          <a:p>
            <a:r>
              <a:rPr lang="en-US" b="1" dirty="0">
                <a:latin typeface="Georgia" panose="02040502050405020303" pitchFamily="18" charset="0"/>
              </a:rPr>
              <a:t>assessment, and replaces it with the percentage of students who are not subject to </a:t>
            </a:r>
          </a:p>
          <a:p>
            <a:r>
              <a:rPr lang="en-US" b="1" dirty="0">
                <a:latin typeface="Georgia" panose="02040502050405020303" pitchFamily="18" charset="0"/>
              </a:rPr>
              <a:t>retention under the Third-Grade Reading Guarantee. </a:t>
            </a:r>
          </a:p>
          <a:p>
            <a:endParaRPr lang="en-US" b="1" dirty="0">
              <a:latin typeface="Georgia" panose="02040502050405020303" pitchFamily="18" charset="0"/>
            </a:endParaRPr>
          </a:p>
          <a:p>
            <a:r>
              <a:rPr lang="en-US" b="1" dirty="0">
                <a:latin typeface="Georgia" panose="02040502050405020303" pitchFamily="18" charset="0"/>
              </a:rPr>
              <a:t>Requires the Department of Education and Workforce to develop a list of approved </a:t>
            </a:r>
          </a:p>
          <a:p>
            <a:r>
              <a:rPr lang="en-US" b="1" dirty="0">
                <a:latin typeface="Georgia" panose="02040502050405020303" pitchFamily="18" charset="0"/>
              </a:rPr>
              <a:t>training courses in the Science of Reading that are more rigorous than the Department’s </a:t>
            </a:r>
          </a:p>
          <a:p>
            <a:r>
              <a:rPr lang="en-US" b="1" dirty="0">
                <a:latin typeface="Georgia" panose="02040502050405020303" pitchFamily="18" charset="0"/>
              </a:rPr>
              <a:t>refresher competency-based training course.  </a:t>
            </a:r>
          </a:p>
          <a:p>
            <a:endParaRPr lang="en-US" b="1" dirty="0">
              <a:latin typeface="Georgia" panose="02040502050405020303" pitchFamily="18" charset="0"/>
            </a:endParaRPr>
          </a:p>
          <a:p>
            <a:r>
              <a:rPr lang="en-US" b="1" dirty="0">
                <a:latin typeface="Georgia" panose="02040502050405020303" pitchFamily="18" charset="0"/>
              </a:rPr>
              <a:t>Permits licensed educators to take the more rigorous course from the list in place of the </a:t>
            </a:r>
          </a:p>
          <a:p>
            <a:r>
              <a:rPr lang="en-US" b="1" dirty="0">
                <a:latin typeface="Georgia" panose="02040502050405020303" pitchFamily="18" charset="0"/>
              </a:rPr>
              <a:t>Department’s refresher course. </a:t>
            </a:r>
          </a:p>
        </p:txBody>
      </p:sp>
    </p:spTree>
    <p:extLst>
      <p:ext uri="{BB962C8B-B14F-4D97-AF65-F5344CB8AC3E}">
        <p14:creationId xmlns:p14="http://schemas.microsoft.com/office/powerpoint/2010/main" val="1605978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01B747-6DB2-A4F5-9B9A-44A890B823B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F697522-7946-6C1B-25C8-7C1DABEEF8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3FE8BB-3E72-C707-5BF0-1EA23466C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362B38E-2BD4-0126-B4EB-31F384571A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F966FE5A-8BDB-CCC5-1E5D-568E48883E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90603F7-6CF4-0505-84A4-67435DC1C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0947B39-A670-E7B3-BC5C-8B62AA705F93}"/>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HB 455 – Deregulation Bill</a:t>
            </a:r>
            <a:endParaRPr lang="en-US" sz="2200" i="1" dirty="0">
              <a:solidFill>
                <a:srgbClr val="FFFFFF"/>
              </a:solidFill>
            </a:endParaRPr>
          </a:p>
        </p:txBody>
      </p:sp>
      <p:sp>
        <p:nvSpPr>
          <p:cNvPr id="3" name="Content Placeholder 2">
            <a:extLst>
              <a:ext uri="{FF2B5EF4-FFF2-40B4-BE49-F238E27FC236}">
                <a16:creationId xmlns:a16="http://schemas.microsoft.com/office/drawing/2014/main" id="{00638F85-4209-40E3-8AC9-32C9EBD9D6A2}"/>
              </a:ext>
            </a:extLst>
          </p:cNvPr>
          <p:cNvSpPr>
            <a:spLocks noGrp="1"/>
          </p:cNvSpPr>
          <p:nvPr>
            <p:ph idx="1"/>
          </p:nvPr>
        </p:nvSpPr>
        <p:spPr>
          <a:xfrm>
            <a:off x="-637015" y="1328207"/>
            <a:ext cx="12829011" cy="5235255"/>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A53A9729-2019-88D8-6E0F-EB26D7FF8EB8}"/>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Reps. Manning (R) &amp; Bird (R) </a:t>
            </a:r>
          </a:p>
        </p:txBody>
      </p:sp>
      <p:sp>
        <p:nvSpPr>
          <p:cNvPr id="4" name="TextBox 3">
            <a:extLst>
              <a:ext uri="{FF2B5EF4-FFF2-40B4-BE49-F238E27FC236}">
                <a16:creationId xmlns:a16="http://schemas.microsoft.com/office/drawing/2014/main" id="{DD9A74B0-631C-0A3E-747E-80F2A82E495D}"/>
              </a:ext>
            </a:extLst>
          </p:cNvPr>
          <p:cNvSpPr txBox="1"/>
          <p:nvPr/>
        </p:nvSpPr>
        <p:spPr>
          <a:xfrm>
            <a:off x="168404" y="1891970"/>
            <a:ext cx="11548757" cy="3724096"/>
          </a:xfrm>
          <a:prstGeom prst="rect">
            <a:avLst/>
          </a:prstGeom>
          <a:noFill/>
        </p:spPr>
        <p:txBody>
          <a:bodyPr wrap="square" rtlCol="0">
            <a:spAutoFit/>
          </a:bodyPr>
          <a:lstStyle/>
          <a:p>
            <a:r>
              <a:rPr lang="en-US" sz="2000" b="1" dirty="0">
                <a:latin typeface="Georgia" panose="02040502050405020303" pitchFamily="18" charset="0"/>
              </a:rPr>
              <a:t>Districts and Schools</a:t>
            </a:r>
          </a:p>
          <a:p>
            <a:endParaRPr lang="en-US" b="1" dirty="0">
              <a:latin typeface="Georgia" panose="02040502050405020303" pitchFamily="18" charset="0"/>
            </a:endParaRPr>
          </a:p>
          <a:p>
            <a:r>
              <a:rPr lang="en-US" b="1" dirty="0">
                <a:latin typeface="Georgia" panose="02040502050405020303" pitchFamily="18" charset="0"/>
              </a:rPr>
              <a:t>Prohibits the removal of a member of a school district board of education or ESC </a:t>
            </a:r>
          </a:p>
          <a:p>
            <a:r>
              <a:rPr lang="en-US" b="1" dirty="0">
                <a:latin typeface="Georgia" panose="02040502050405020303" pitchFamily="18" charset="0"/>
              </a:rPr>
              <a:t>governing board for absence without a sufficient if the reason is that the person is an </a:t>
            </a:r>
          </a:p>
          <a:p>
            <a:r>
              <a:rPr lang="en-US" b="1" dirty="0">
                <a:latin typeface="Georgia" panose="02040502050405020303" pitchFamily="18" charset="0"/>
              </a:rPr>
              <a:t>active or reserve member of the U.S. Armed Forces or the Ohio National Guard and is </a:t>
            </a:r>
          </a:p>
          <a:p>
            <a:r>
              <a:rPr lang="en-US" b="1" dirty="0">
                <a:latin typeface="Georgia" panose="02040502050405020303" pitchFamily="18" charset="0"/>
              </a:rPr>
              <a:t>deployed outside the territory of the district or ESC. </a:t>
            </a:r>
          </a:p>
          <a:p>
            <a:endParaRPr lang="en-US" b="1" dirty="0">
              <a:latin typeface="Georgia" panose="02040502050405020303" pitchFamily="18" charset="0"/>
            </a:endParaRPr>
          </a:p>
          <a:p>
            <a:r>
              <a:rPr lang="en-US" b="1" dirty="0">
                <a:latin typeface="Georgia" panose="02040502050405020303" pitchFamily="18" charset="0"/>
              </a:rPr>
              <a:t>Removes a provision that exempts educational service center governing boards from the </a:t>
            </a:r>
          </a:p>
          <a:p>
            <a:r>
              <a:rPr lang="en-US" b="1" dirty="0">
                <a:latin typeface="Georgia" panose="02040502050405020303" pitchFamily="18" charset="0"/>
              </a:rPr>
              <a:t>prohibition on a board of education spending more than 15% of the board’s annual </a:t>
            </a:r>
          </a:p>
          <a:p>
            <a:r>
              <a:rPr lang="en-US" b="1" dirty="0">
                <a:latin typeface="Georgia" panose="02040502050405020303" pitchFamily="18" charset="0"/>
              </a:rPr>
              <a:t>operating budget on administrative costs (an identical provision was enacted by H.B. 184 </a:t>
            </a:r>
          </a:p>
          <a:p>
            <a:r>
              <a:rPr lang="en-US" b="1" dirty="0">
                <a:latin typeface="Georgia" panose="02040502050405020303" pitchFamily="18" charset="0"/>
              </a:rPr>
              <a:t>of the 136th General Assembly, effective March 20, 2026). </a:t>
            </a:r>
          </a:p>
          <a:p>
            <a:endParaRPr lang="en-US" b="1" dirty="0">
              <a:latin typeface="Georgia" panose="02040502050405020303" pitchFamily="18" charset="0"/>
            </a:endParaRPr>
          </a:p>
          <a:p>
            <a:r>
              <a:rPr lang="en-US" b="1" dirty="0">
                <a:latin typeface="Georgia" panose="02040502050405020303" pitchFamily="18" charset="0"/>
              </a:rPr>
              <a:t>Revises the automatic closure criteria for community schools.</a:t>
            </a:r>
          </a:p>
        </p:txBody>
      </p:sp>
    </p:spTree>
    <p:extLst>
      <p:ext uri="{BB962C8B-B14F-4D97-AF65-F5344CB8AC3E}">
        <p14:creationId xmlns:p14="http://schemas.microsoft.com/office/powerpoint/2010/main" val="2539247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076D9D-5324-8525-FCCA-86F6350E998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017EF5F-78ED-3178-D1F3-852AB9934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C88BDC90-E640-027C-B934-85E826AAF4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D30EAFBE-64ED-866D-E9DA-1A8A1FD7F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207B7904-CC1B-7A4A-09F2-8525A6577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0D6B5731-A398-E1CD-64AA-CDD292539F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E41D1C-D849-BCB1-333B-B247050AD783}"/>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HB 455 – Deregulation Bill</a:t>
            </a:r>
            <a:endParaRPr lang="en-US" sz="2200" i="1" dirty="0">
              <a:solidFill>
                <a:srgbClr val="FFFFFF"/>
              </a:solidFill>
            </a:endParaRPr>
          </a:p>
        </p:txBody>
      </p:sp>
      <p:sp>
        <p:nvSpPr>
          <p:cNvPr id="3" name="Content Placeholder 2">
            <a:extLst>
              <a:ext uri="{FF2B5EF4-FFF2-40B4-BE49-F238E27FC236}">
                <a16:creationId xmlns:a16="http://schemas.microsoft.com/office/drawing/2014/main" id="{6BBD5609-DD3B-4872-7372-5E2794FF7AF3}"/>
              </a:ext>
            </a:extLst>
          </p:cNvPr>
          <p:cNvSpPr>
            <a:spLocks noGrp="1"/>
          </p:cNvSpPr>
          <p:nvPr>
            <p:ph idx="1"/>
          </p:nvPr>
        </p:nvSpPr>
        <p:spPr>
          <a:xfrm>
            <a:off x="-637015" y="1328207"/>
            <a:ext cx="12829011" cy="5235255"/>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AAB3F042-1799-1DD8-AE62-9958ABE5F5A3}"/>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Reps. Manning (R) &amp; Bird (R) </a:t>
            </a:r>
          </a:p>
        </p:txBody>
      </p:sp>
      <p:sp>
        <p:nvSpPr>
          <p:cNvPr id="4" name="TextBox 3">
            <a:extLst>
              <a:ext uri="{FF2B5EF4-FFF2-40B4-BE49-F238E27FC236}">
                <a16:creationId xmlns:a16="http://schemas.microsoft.com/office/drawing/2014/main" id="{13E72F99-B259-8D2E-D66C-37865938F46A}"/>
              </a:ext>
            </a:extLst>
          </p:cNvPr>
          <p:cNvSpPr txBox="1"/>
          <p:nvPr/>
        </p:nvSpPr>
        <p:spPr>
          <a:xfrm>
            <a:off x="168404" y="1891970"/>
            <a:ext cx="11548757" cy="4555093"/>
          </a:xfrm>
          <a:prstGeom prst="rect">
            <a:avLst/>
          </a:prstGeom>
          <a:noFill/>
        </p:spPr>
        <p:txBody>
          <a:bodyPr wrap="square" rtlCol="0">
            <a:spAutoFit/>
          </a:bodyPr>
          <a:lstStyle/>
          <a:p>
            <a:r>
              <a:rPr lang="en-US" sz="2000" b="1" dirty="0">
                <a:latin typeface="Georgia" panose="02040502050405020303" pitchFamily="18" charset="0"/>
              </a:rPr>
              <a:t>Other Items</a:t>
            </a:r>
          </a:p>
          <a:p>
            <a:endParaRPr lang="en-US" b="1" dirty="0">
              <a:latin typeface="Georgia" panose="02040502050405020303" pitchFamily="18" charset="0"/>
            </a:endParaRPr>
          </a:p>
          <a:p>
            <a:r>
              <a:rPr lang="en-US" b="1" dirty="0">
                <a:latin typeface="Georgia" panose="02040502050405020303" pitchFamily="18" charset="0"/>
              </a:rPr>
              <a:t>Eliminates a provision that declares that a grant awarded under the Early Childhood </a:t>
            </a:r>
          </a:p>
          <a:p>
            <a:r>
              <a:rPr lang="en-US" b="1" dirty="0">
                <a:latin typeface="Georgia" panose="02040502050405020303" pitchFamily="18" charset="0"/>
              </a:rPr>
              <a:t>Education Grant Program is not considered publicly funded childcare or a family services </a:t>
            </a:r>
          </a:p>
          <a:p>
            <a:r>
              <a:rPr lang="en-US" b="1" dirty="0">
                <a:latin typeface="Georgia" panose="02040502050405020303" pitchFamily="18" charset="0"/>
              </a:rPr>
              <a:t>program (an identical provision was enacted by H.B. 184 of the 136th General Assembly, </a:t>
            </a:r>
          </a:p>
          <a:p>
            <a:r>
              <a:rPr lang="en-US" b="1" dirty="0">
                <a:latin typeface="Georgia" panose="02040502050405020303" pitchFamily="18" charset="0"/>
              </a:rPr>
              <a:t>effective March 20, 2026). </a:t>
            </a:r>
          </a:p>
          <a:p>
            <a:endParaRPr lang="en-US" b="1" dirty="0">
              <a:latin typeface="Georgia" panose="02040502050405020303" pitchFamily="18" charset="0"/>
            </a:endParaRPr>
          </a:p>
          <a:p>
            <a:r>
              <a:rPr lang="en-US" b="1" dirty="0">
                <a:latin typeface="Georgia" panose="02040502050405020303" pitchFamily="18" charset="0"/>
              </a:rPr>
              <a:t>Eliminates a provision that permits the ESC providing student transportation to and from </a:t>
            </a:r>
          </a:p>
          <a:p>
            <a:r>
              <a:rPr lang="en-US" b="1" dirty="0">
                <a:latin typeface="Georgia" panose="02040502050405020303" pitchFamily="18" charset="0"/>
              </a:rPr>
              <a:t>school under the Montgomery County Pupil Transportation Pilot Program to also provide </a:t>
            </a:r>
          </a:p>
          <a:p>
            <a:r>
              <a:rPr lang="en-US" b="1" dirty="0">
                <a:latin typeface="Georgia" panose="02040502050405020303" pitchFamily="18" charset="0"/>
              </a:rPr>
              <a:t>transportation to and from a student’s workplace learning experience (an identical </a:t>
            </a:r>
          </a:p>
          <a:p>
            <a:r>
              <a:rPr lang="en-US" b="1" dirty="0">
                <a:latin typeface="Georgia" panose="02040502050405020303" pitchFamily="18" charset="0"/>
              </a:rPr>
              <a:t>provision was enacted by H.B. 184 of the 136th General Assembly, effective March 20, </a:t>
            </a:r>
          </a:p>
          <a:p>
            <a:r>
              <a:rPr lang="en-US" b="1" dirty="0">
                <a:latin typeface="Georgia" panose="02040502050405020303" pitchFamily="18" charset="0"/>
              </a:rPr>
              <a:t>2026). </a:t>
            </a:r>
          </a:p>
          <a:p>
            <a:endParaRPr lang="en-US" b="1" dirty="0">
              <a:latin typeface="Georgia" panose="02040502050405020303" pitchFamily="18" charset="0"/>
            </a:endParaRPr>
          </a:p>
          <a:p>
            <a:r>
              <a:rPr lang="en-US" b="1" dirty="0">
                <a:latin typeface="Georgia" panose="02040502050405020303" pitchFamily="18" charset="0"/>
              </a:rPr>
              <a:t>Allows a 14- or 15-year-old to be employed between 7:00 p.m. and 9:00 p.m. any night </a:t>
            </a:r>
          </a:p>
          <a:p>
            <a:r>
              <a:rPr lang="en-US" b="1" dirty="0">
                <a:latin typeface="Georgia" panose="02040502050405020303" pitchFamily="18" charset="0"/>
              </a:rPr>
              <a:t>preceding a day school is not in session if the minor has approval to do so from a parent </a:t>
            </a:r>
          </a:p>
          <a:p>
            <a:r>
              <a:rPr lang="en-US" b="1" dirty="0">
                <a:latin typeface="Georgia" panose="02040502050405020303" pitchFamily="18" charset="0"/>
              </a:rPr>
              <a:t>or legal guardian.</a:t>
            </a:r>
          </a:p>
        </p:txBody>
      </p:sp>
    </p:spTree>
    <p:extLst>
      <p:ext uri="{BB962C8B-B14F-4D97-AF65-F5344CB8AC3E}">
        <p14:creationId xmlns:p14="http://schemas.microsoft.com/office/powerpoint/2010/main" val="11184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Rectangle 2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7A8350A-ADE5-5F44-993C-45514B49EC87}"/>
              </a:ext>
            </a:extLst>
          </p:cNvPr>
          <p:cNvSpPr>
            <a:spLocks noGrp="1"/>
          </p:cNvSpPr>
          <p:nvPr>
            <p:ph type="title"/>
          </p:nvPr>
        </p:nvSpPr>
        <p:spPr>
          <a:xfrm>
            <a:off x="466722" y="586855"/>
            <a:ext cx="3201366" cy="3387497"/>
          </a:xfrm>
        </p:spPr>
        <p:txBody>
          <a:bodyPr anchor="b">
            <a:normAutofit/>
          </a:bodyPr>
          <a:lstStyle/>
          <a:p>
            <a:pPr algn="r"/>
            <a:r>
              <a:rPr lang="en-US" sz="4000" b="1" dirty="0">
                <a:solidFill>
                  <a:srgbClr val="FFFFFF"/>
                </a:solidFill>
                <a:latin typeface="Georgia" panose="02040502050405020303" pitchFamily="18" charset="0"/>
                <a:cs typeface="Times New Roman" panose="02020603050405020304" pitchFamily="18" charset="0"/>
              </a:rPr>
              <a:t>Equipping our Members</a:t>
            </a:r>
            <a:endParaRPr lang="en-US" sz="4000" dirty="0">
              <a:solidFill>
                <a:srgbClr val="FFFFFF"/>
              </a:solidFill>
            </a:endParaRPr>
          </a:p>
        </p:txBody>
      </p:sp>
      <p:sp>
        <p:nvSpPr>
          <p:cNvPr id="3" name="Content Placeholder 2">
            <a:extLst>
              <a:ext uri="{FF2B5EF4-FFF2-40B4-BE49-F238E27FC236}">
                <a16:creationId xmlns:a16="http://schemas.microsoft.com/office/drawing/2014/main" id="{F0B90A1C-DD1A-6442-B00D-05E4B23CDBBA}"/>
              </a:ext>
            </a:extLst>
          </p:cNvPr>
          <p:cNvSpPr>
            <a:spLocks noGrp="1"/>
          </p:cNvSpPr>
          <p:nvPr>
            <p:ph idx="1"/>
          </p:nvPr>
        </p:nvSpPr>
        <p:spPr>
          <a:xfrm>
            <a:off x="4238517" y="365125"/>
            <a:ext cx="7476030" cy="5830402"/>
          </a:xfrm>
        </p:spPr>
        <p:txBody>
          <a:bodyPr anchor="ctr">
            <a:normAutofit/>
          </a:bodyPr>
          <a:lstStyle/>
          <a:p>
            <a:pPr marL="457200" lvl="1" indent="0">
              <a:buNone/>
            </a:pPr>
            <a:r>
              <a:rPr lang="en-US" sz="2800" b="1" i="1" dirty="0">
                <a:latin typeface="Georgia" panose="02040502050405020303" pitchFamily="18" charset="0"/>
              </a:rPr>
              <a:t>BASA Mentoring Program</a:t>
            </a:r>
          </a:p>
          <a:p>
            <a:pPr marL="457200" lvl="1" indent="0">
              <a:buNone/>
            </a:pPr>
            <a:endParaRPr lang="en-US" sz="2800" b="1" i="1" dirty="0">
              <a:latin typeface="Georgia" panose="02040502050405020303" pitchFamily="18" charset="0"/>
            </a:endParaRPr>
          </a:p>
          <a:p>
            <a:pPr marL="457200" lvl="1" indent="0">
              <a:buNone/>
            </a:pPr>
            <a:r>
              <a:rPr lang="en-US" sz="2800" b="1" i="1" dirty="0">
                <a:latin typeface="Georgia" panose="02040502050405020303" pitchFamily="18" charset="0"/>
              </a:rPr>
              <a:t>BASA New Superintendent Program</a:t>
            </a:r>
          </a:p>
        </p:txBody>
      </p:sp>
      <p:pic>
        <p:nvPicPr>
          <p:cNvPr id="4" name="Picture 3">
            <a:extLst>
              <a:ext uri="{FF2B5EF4-FFF2-40B4-BE49-F238E27FC236}">
                <a16:creationId xmlns:a16="http://schemas.microsoft.com/office/drawing/2014/main" id="{FCC4766B-E8E6-9946-B0F4-097F4BFED099}"/>
              </a:ext>
            </a:extLst>
          </p:cNvPr>
          <p:cNvPicPr>
            <a:picLocks noChangeAspect="1"/>
          </p:cNvPicPr>
          <p:nvPr/>
        </p:nvPicPr>
        <p:blipFill>
          <a:blip r:embed="rId3"/>
          <a:stretch>
            <a:fillRect/>
          </a:stretch>
        </p:blipFill>
        <p:spPr>
          <a:xfrm>
            <a:off x="10240569" y="5769429"/>
            <a:ext cx="1603156" cy="723446"/>
          </a:xfrm>
          <a:prstGeom prst="rect">
            <a:avLst/>
          </a:prstGeom>
        </p:spPr>
      </p:pic>
    </p:spTree>
    <p:extLst>
      <p:ext uri="{BB962C8B-B14F-4D97-AF65-F5344CB8AC3E}">
        <p14:creationId xmlns:p14="http://schemas.microsoft.com/office/powerpoint/2010/main" val="3102256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B65A6A-A589-69FE-7D47-E9ED4EB30C3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E7F2EB5-6FC8-D12F-5EBE-F0275513B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597A4C2-C9FD-FB4F-302B-4097FC568D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C416742-A844-E92D-C46D-AA5B3DC66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F1CCE5FD-F21E-88AB-A83B-9CFD981176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41A5BE26-B009-AE9E-39D8-B9BC7C32F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E11F8EC-71B4-05B2-DDE9-3C8E3D0067D8}"/>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SB 276– Interstate Compact</a:t>
            </a:r>
            <a:endParaRPr lang="en-US" sz="2200" i="1" dirty="0">
              <a:solidFill>
                <a:srgbClr val="FFFFFF"/>
              </a:solidFill>
            </a:endParaRPr>
          </a:p>
        </p:txBody>
      </p:sp>
      <p:sp>
        <p:nvSpPr>
          <p:cNvPr id="3" name="Content Placeholder 2">
            <a:extLst>
              <a:ext uri="{FF2B5EF4-FFF2-40B4-BE49-F238E27FC236}">
                <a16:creationId xmlns:a16="http://schemas.microsoft.com/office/drawing/2014/main" id="{06C27812-DE81-5447-8C80-555A2831F416}"/>
              </a:ext>
            </a:extLst>
          </p:cNvPr>
          <p:cNvSpPr>
            <a:spLocks noGrp="1"/>
          </p:cNvSpPr>
          <p:nvPr>
            <p:ph idx="1"/>
          </p:nvPr>
        </p:nvSpPr>
        <p:spPr>
          <a:xfrm>
            <a:off x="-637015" y="1328207"/>
            <a:ext cx="12829011" cy="5235255"/>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4C11257D-B805-413F-CA5E-DBD501E15241}"/>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Georgia" panose="02040502050405020303" pitchFamily="18" charset="0"/>
              </a:rPr>
              <a:t>Sen.</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a:t>
            </a:r>
            <a:r>
              <a:rPr lang="en-US" dirty="0">
                <a:solidFill>
                  <a:prstClr val="white"/>
                </a:solidFill>
                <a:latin typeface="Georgia" panose="02040502050405020303" pitchFamily="18" charset="0"/>
              </a:rPr>
              <a:t>Roegner </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(R) </a:t>
            </a:r>
          </a:p>
        </p:txBody>
      </p:sp>
      <p:sp>
        <p:nvSpPr>
          <p:cNvPr id="4" name="TextBox 3">
            <a:extLst>
              <a:ext uri="{FF2B5EF4-FFF2-40B4-BE49-F238E27FC236}">
                <a16:creationId xmlns:a16="http://schemas.microsoft.com/office/drawing/2014/main" id="{1591C260-C08C-F53B-A0F2-A30D8BBDFA61}"/>
              </a:ext>
            </a:extLst>
          </p:cNvPr>
          <p:cNvSpPr txBox="1"/>
          <p:nvPr/>
        </p:nvSpPr>
        <p:spPr>
          <a:xfrm>
            <a:off x="168404" y="1891970"/>
            <a:ext cx="11548757" cy="4247317"/>
          </a:xfrm>
          <a:prstGeom prst="rect">
            <a:avLst/>
          </a:prstGeom>
          <a:noFill/>
        </p:spPr>
        <p:txBody>
          <a:bodyPr wrap="square" rtlCol="0">
            <a:spAutoFit/>
          </a:bodyPr>
          <a:lstStyle/>
          <a:p>
            <a:r>
              <a:rPr lang="en-US" b="1" dirty="0">
                <a:latin typeface="Georgia" panose="02040502050405020303" pitchFamily="18" charset="0"/>
              </a:rPr>
              <a:t>Interstate Compact for School Psychologists </a:t>
            </a:r>
          </a:p>
          <a:p>
            <a:endParaRPr lang="en-US" b="1" dirty="0">
              <a:latin typeface="Georgia" panose="02040502050405020303" pitchFamily="18" charset="0"/>
            </a:endParaRPr>
          </a:p>
          <a:p>
            <a:r>
              <a:rPr lang="en-US" b="1" dirty="0">
                <a:latin typeface="Georgia" panose="02040502050405020303" pitchFamily="18" charset="0"/>
              </a:rPr>
              <a:t>Enters Ohio into the Interstate Compact for School Psychologists to improve public access </a:t>
            </a:r>
          </a:p>
          <a:p>
            <a:r>
              <a:rPr lang="en-US" b="1" dirty="0">
                <a:latin typeface="Georgia" panose="02040502050405020303" pitchFamily="18" charset="0"/>
              </a:rPr>
              <a:t>to school psychological services by facilitating the interstate practice of school psychology </a:t>
            </a:r>
          </a:p>
          <a:p>
            <a:r>
              <a:rPr lang="en-US" b="1" dirty="0">
                <a:latin typeface="Georgia" panose="02040502050405020303" pitchFamily="18" charset="0"/>
              </a:rPr>
              <a:t>in educational or school settings. </a:t>
            </a:r>
          </a:p>
          <a:p>
            <a:endParaRPr lang="en-US" b="1" dirty="0">
              <a:latin typeface="Georgia" panose="02040502050405020303" pitchFamily="18" charset="0"/>
            </a:endParaRPr>
          </a:p>
          <a:p>
            <a:r>
              <a:rPr lang="en-US" b="1" dirty="0">
                <a:latin typeface="Georgia" panose="02040502050405020303" pitchFamily="18" charset="0"/>
              </a:rPr>
              <a:t>Success sequence curriculum </a:t>
            </a:r>
          </a:p>
          <a:p>
            <a:endParaRPr lang="en-US" b="1" dirty="0">
              <a:latin typeface="Georgia" panose="02040502050405020303" pitchFamily="18" charset="0"/>
            </a:endParaRPr>
          </a:p>
          <a:p>
            <a:r>
              <a:rPr lang="en-US" b="1" dirty="0">
                <a:latin typeface="Georgia" panose="02040502050405020303" pitchFamily="18" charset="0"/>
              </a:rPr>
              <a:t>Requires the Department of Education and Workforce to review and maintain a list of </a:t>
            </a:r>
          </a:p>
          <a:p>
            <a:r>
              <a:rPr lang="en-US" b="1" dirty="0">
                <a:latin typeface="Georgia" panose="02040502050405020303" pitchFamily="18" charset="0"/>
              </a:rPr>
              <a:t>curriculum for the success sequence for grades 6-12. </a:t>
            </a:r>
          </a:p>
          <a:p>
            <a:endParaRPr lang="en-US" b="1" dirty="0">
              <a:latin typeface="Georgia" panose="02040502050405020303" pitchFamily="18" charset="0"/>
            </a:endParaRPr>
          </a:p>
          <a:p>
            <a:r>
              <a:rPr lang="en-US" b="1" dirty="0">
                <a:latin typeface="Georgia" panose="02040502050405020303" pitchFamily="18" charset="0"/>
              </a:rPr>
              <a:t>Requires school districts to provide instruction on the success sequence in at least one </a:t>
            </a:r>
          </a:p>
          <a:p>
            <a:r>
              <a:rPr lang="en-US" b="1" dirty="0">
                <a:latin typeface="Georgia" panose="02040502050405020303" pitchFamily="18" charset="0"/>
              </a:rPr>
              <a:t>course required for high school graduation. </a:t>
            </a:r>
          </a:p>
          <a:p>
            <a:endParaRPr lang="en-US" b="1" dirty="0">
              <a:latin typeface="Georgia" panose="02040502050405020303" pitchFamily="18" charset="0"/>
            </a:endParaRPr>
          </a:p>
          <a:p>
            <a:endParaRPr lang="en-US" b="1" dirty="0">
              <a:latin typeface="Georgia" panose="02040502050405020303" pitchFamily="18" charset="0"/>
            </a:endParaRPr>
          </a:p>
        </p:txBody>
      </p:sp>
    </p:spTree>
    <p:extLst>
      <p:ext uri="{BB962C8B-B14F-4D97-AF65-F5344CB8AC3E}">
        <p14:creationId xmlns:p14="http://schemas.microsoft.com/office/powerpoint/2010/main" val="2371620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46297F-606F-5DF1-91E7-4474958E11F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9B5FF49-5543-7783-06E1-18083B507B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417EB0EC-3F3A-F140-C1C6-084CC4DAC9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584F19B-5FF7-DA1D-50EF-F9B6559AB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2D8090E3-DA8A-2B79-0682-D671FF05B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852F9648-CAF5-6C18-5ABB-8BEDA0B187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E5E2887-3EC2-1A25-45AC-059926C58D7F}"/>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SB 276– Interstate Compact</a:t>
            </a:r>
            <a:endParaRPr lang="en-US" sz="2200" i="1" dirty="0">
              <a:solidFill>
                <a:srgbClr val="FFFFFF"/>
              </a:solidFill>
            </a:endParaRPr>
          </a:p>
        </p:txBody>
      </p:sp>
      <p:sp>
        <p:nvSpPr>
          <p:cNvPr id="3" name="Content Placeholder 2">
            <a:extLst>
              <a:ext uri="{FF2B5EF4-FFF2-40B4-BE49-F238E27FC236}">
                <a16:creationId xmlns:a16="http://schemas.microsoft.com/office/drawing/2014/main" id="{9DBFBB56-06E3-9F2B-4DAF-E5D919A1835A}"/>
              </a:ext>
            </a:extLst>
          </p:cNvPr>
          <p:cNvSpPr>
            <a:spLocks noGrp="1"/>
          </p:cNvSpPr>
          <p:nvPr>
            <p:ph idx="1"/>
          </p:nvPr>
        </p:nvSpPr>
        <p:spPr>
          <a:xfrm>
            <a:off x="-637015" y="1328207"/>
            <a:ext cx="12829011" cy="5235255"/>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ECBAE45-3BDC-A99F-F0FA-A25826CAD1A0}"/>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Georgia" panose="02040502050405020303" pitchFamily="18" charset="0"/>
              </a:rPr>
              <a:t>Sen.</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a:t>
            </a:r>
            <a:r>
              <a:rPr lang="en-US" dirty="0">
                <a:solidFill>
                  <a:prstClr val="white"/>
                </a:solidFill>
                <a:latin typeface="Georgia" panose="02040502050405020303" pitchFamily="18" charset="0"/>
              </a:rPr>
              <a:t>Roegner </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(R) </a:t>
            </a:r>
          </a:p>
        </p:txBody>
      </p:sp>
      <p:sp>
        <p:nvSpPr>
          <p:cNvPr id="4" name="TextBox 3">
            <a:extLst>
              <a:ext uri="{FF2B5EF4-FFF2-40B4-BE49-F238E27FC236}">
                <a16:creationId xmlns:a16="http://schemas.microsoft.com/office/drawing/2014/main" id="{DBFF372A-C6B7-5EF4-FC58-FE4640BD28AF}"/>
              </a:ext>
            </a:extLst>
          </p:cNvPr>
          <p:cNvSpPr txBox="1"/>
          <p:nvPr/>
        </p:nvSpPr>
        <p:spPr>
          <a:xfrm>
            <a:off x="168404" y="1891970"/>
            <a:ext cx="11548757" cy="4247317"/>
          </a:xfrm>
          <a:prstGeom prst="rect">
            <a:avLst/>
          </a:prstGeom>
          <a:noFill/>
        </p:spPr>
        <p:txBody>
          <a:bodyPr wrap="square" rtlCol="0">
            <a:spAutoFit/>
          </a:bodyPr>
          <a:lstStyle/>
          <a:p>
            <a:r>
              <a:rPr lang="en-US" b="1" dirty="0">
                <a:latin typeface="Georgia" panose="02040502050405020303" pitchFamily="18" charset="0"/>
              </a:rPr>
              <a:t>Student Athlete Mobility (SAM) Act </a:t>
            </a:r>
          </a:p>
          <a:p>
            <a:endParaRPr lang="en-US" b="1" dirty="0">
              <a:latin typeface="Georgia" panose="02040502050405020303" pitchFamily="18" charset="0"/>
            </a:endParaRPr>
          </a:p>
          <a:p>
            <a:r>
              <a:rPr lang="en-US" b="1" dirty="0">
                <a:latin typeface="Georgia" panose="02040502050405020303" pitchFamily="18" charset="0"/>
              </a:rPr>
              <a:t>Requires the governing body of a public high school to which the bill applies to adopt a </a:t>
            </a:r>
          </a:p>
          <a:p>
            <a:r>
              <a:rPr lang="en-US" b="1" dirty="0">
                <a:latin typeface="Georgia" panose="02040502050405020303" pitchFamily="18" charset="0"/>
              </a:rPr>
              <a:t>policy that permits a student enrolled in a neighboring public high school that does not </a:t>
            </a:r>
          </a:p>
          <a:p>
            <a:r>
              <a:rPr lang="en-US" b="1" dirty="0">
                <a:latin typeface="Georgia" panose="02040502050405020303" pitchFamily="18" charset="0"/>
              </a:rPr>
              <a:t>offer an extracurricular activity to petition to participate in that activity at its high school.</a:t>
            </a:r>
          </a:p>
          <a:p>
            <a:r>
              <a:rPr lang="en-US" b="1" dirty="0">
                <a:latin typeface="Georgia" panose="02040502050405020303" pitchFamily="18" charset="0"/>
              </a:rPr>
              <a:t> </a:t>
            </a:r>
          </a:p>
          <a:p>
            <a:r>
              <a:rPr lang="en-US" b="1" dirty="0">
                <a:latin typeface="Georgia" panose="02040502050405020303" pitchFamily="18" charset="0"/>
              </a:rPr>
              <a:t>Applies the bill to each public high school that (1) offers an extracurricular activity and </a:t>
            </a:r>
          </a:p>
          <a:p>
            <a:r>
              <a:rPr lang="en-US" b="1" dirty="0">
                <a:latin typeface="Georgia" panose="02040502050405020303" pitchFamily="18" charset="0"/>
              </a:rPr>
              <a:t>(2) is a member of an organization that regulates interscholastic athletics. </a:t>
            </a:r>
          </a:p>
          <a:p>
            <a:endParaRPr lang="en-US" b="1" dirty="0">
              <a:latin typeface="Georgia" panose="02040502050405020303" pitchFamily="18" charset="0"/>
            </a:endParaRPr>
          </a:p>
          <a:p>
            <a:r>
              <a:rPr lang="en-US" b="1" dirty="0">
                <a:latin typeface="Georgia" panose="02040502050405020303" pitchFamily="18" charset="0"/>
              </a:rPr>
              <a:t>Hybrid assessment report </a:t>
            </a:r>
          </a:p>
          <a:p>
            <a:endParaRPr lang="en-US" b="1" dirty="0">
              <a:latin typeface="Georgia" panose="02040502050405020303" pitchFamily="18" charset="0"/>
            </a:endParaRPr>
          </a:p>
          <a:p>
            <a:r>
              <a:rPr lang="en-US" b="1" dirty="0">
                <a:latin typeface="Georgia" panose="02040502050405020303" pitchFamily="18" charset="0"/>
              </a:rPr>
              <a:t>Requires the Department of Education and Workforce, by November 15, 2026, to submit </a:t>
            </a:r>
          </a:p>
          <a:p>
            <a:r>
              <a:rPr lang="en-US" b="1" dirty="0">
                <a:latin typeface="Georgia" panose="02040502050405020303" pitchFamily="18" charset="0"/>
              </a:rPr>
              <a:t>a report to the House and Senate Education committees about a single, statewide hybrid </a:t>
            </a:r>
          </a:p>
          <a:p>
            <a:r>
              <a:rPr lang="en-US" b="1" dirty="0">
                <a:latin typeface="Georgia" panose="02040502050405020303" pitchFamily="18" charset="0"/>
              </a:rPr>
              <a:t>assessment system that provides both criterion-referenced results aligned to state </a:t>
            </a:r>
          </a:p>
          <a:p>
            <a:r>
              <a:rPr lang="en-US" b="1" dirty="0">
                <a:latin typeface="Georgia" panose="02040502050405020303" pitchFamily="18" charset="0"/>
              </a:rPr>
              <a:t>academic standards and nationally norm-referenced results. </a:t>
            </a:r>
          </a:p>
        </p:txBody>
      </p:sp>
    </p:spTree>
    <p:extLst>
      <p:ext uri="{BB962C8B-B14F-4D97-AF65-F5344CB8AC3E}">
        <p14:creationId xmlns:p14="http://schemas.microsoft.com/office/powerpoint/2010/main" val="2034440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D52C55-B07F-1B33-D46C-5A3C1CE288C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A8775A5-BD2A-A3A8-5B5C-A3C938224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4A695BD-3F13-467F-F765-003E72A6D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6A168EB-7792-A375-A680-97BDCC9DB8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9A42F86-D08C-5735-3FA3-B8780DD27A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66687AB-70F3-E5BA-4CC0-BA4C6EA8E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0BB0B7E-97F0-7E50-12C9-CF51A829E6A2}"/>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HB 3 – School Bus Safety Act</a:t>
            </a:r>
            <a:endParaRPr lang="en-US" sz="2200" i="1" dirty="0">
              <a:solidFill>
                <a:srgbClr val="FFFFFF"/>
              </a:solidFill>
            </a:endParaRPr>
          </a:p>
        </p:txBody>
      </p:sp>
      <p:sp>
        <p:nvSpPr>
          <p:cNvPr id="3" name="Content Placeholder 2">
            <a:extLst>
              <a:ext uri="{FF2B5EF4-FFF2-40B4-BE49-F238E27FC236}">
                <a16:creationId xmlns:a16="http://schemas.microsoft.com/office/drawing/2014/main" id="{EF932510-6490-08A2-1349-C16D0A217177}"/>
              </a:ext>
            </a:extLst>
          </p:cNvPr>
          <p:cNvSpPr>
            <a:spLocks noGrp="1"/>
          </p:cNvSpPr>
          <p:nvPr>
            <p:ph idx="1"/>
          </p:nvPr>
        </p:nvSpPr>
        <p:spPr>
          <a:xfrm>
            <a:off x="-637015" y="1328207"/>
            <a:ext cx="12829011" cy="5235255"/>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BD981D96-A229-FC03-C663-37DE8B5CFDA2}"/>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Georgia" panose="02040502050405020303" pitchFamily="18" charset="0"/>
              </a:rPr>
              <a:t>Reps. Willis </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(R) and Thomas (R)</a:t>
            </a:r>
          </a:p>
        </p:txBody>
      </p:sp>
      <p:sp>
        <p:nvSpPr>
          <p:cNvPr id="4" name="TextBox 3">
            <a:extLst>
              <a:ext uri="{FF2B5EF4-FFF2-40B4-BE49-F238E27FC236}">
                <a16:creationId xmlns:a16="http://schemas.microsoft.com/office/drawing/2014/main" id="{C93DDBC0-252D-826E-1783-FD1FA60C6B92}"/>
              </a:ext>
            </a:extLst>
          </p:cNvPr>
          <p:cNvSpPr txBox="1"/>
          <p:nvPr/>
        </p:nvSpPr>
        <p:spPr>
          <a:xfrm>
            <a:off x="156423" y="1698006"/>
            <a:ext cx="11548757" cy="4801314"/>
          </a:xfrm>
          <a:prstGeom prst="rect">
            <a:avLst/>
          </a:prstGeom>
          <a:noFill/>
        </p:spPr>
        <p:txBody>
          <a:bodyPr wrap="square" rtlCol="0">
            <a:spAutoFit/>
          </a:bodyPr>
          <a:lstStyle/>
          <a:p>
            <a:r>
              <a:rPr lang="en-US" b="1" dirty="0">
                <a:latin typeface="Georgia" panose="02040502050405020303" pitchFamily="18" charset="0"/>
              </a:rPr>
              <a:t>School Bus Safety Fund and Grant Program </a:t>
            </a:r>
          </a:p>
          <a:p>
            <a:endParaRPr lang="en-US" b="1" dirty="0">
              <a:latin typeface="Georgia" panose="02040502050405020303" pitchFamily="18" charset="0"/>
            </a:endParaRPr>
          </a:p>
          <a:p>
            <a:r>
              <a:rPr lang="en-US" b="1" dirty="0">
                <a:latin typeface="Georgia" panose="02040502050405020303" pitchFamily="18" charset="0"/>
              </a:rPr>
              <a:t>Creates the School Bus Safety Fund in the state treasury, consisting of the criminal fines </a:t>
            </a:r>
          </a:p>
          <a:p>
            <a:r>
              <a:rPr lang="en-US" b="1" dirty="0">
                <a:latin typeface="Georgia" panose="02040502050405020303" pitchFamily="18" charset="0"/>
              </a:rPr>
              <a:t>and a portion of the civil penalties collected for violations of passing a stopped school bus. </a:t>
            </a:r>
          </a:p>
          <a:p>
            <a:endParaRPr lang="en-US" b="1" dirty="0">
              <a:latin typeface="Georgia" panose="02040502050405020303" pitchFamily="18" charset="0"/>
            </a:endParaRPr>
          </a:p>
          <a:p>
            <a:r>
              <a:rPr lang="en-US" b="1" dirty="0">
                <a:latin typeface="Georgia" panose="02040502050405020303" pitchFamily="18" charset="0"/>
              </a:rPr>
              <a:t>Requires the Director of Education and Workforce to administer the fund and use the </a:t>
            </a:r>
          </a:p>
          <a:p>
            <a:r>
              <a:rPr lang="en-US" b="1" dirty="0">
                <a:latin typeface="Georgia" panose="02040502050405020303" pitchFamily="18" charset="0"/>
              </a:rPr>
              <a:t>money in it to make grants to school districts to improve the safety features on school </a:t>
            </a:r>
          </a:p>
          <a:p>
            <a:r>
              <a:rPr lang="en-US" b="1" dirty="0">
                <a:latin typeface="Georgia" panose="02040502050405020303" pitchFamily="18" charset="0"/>
              </a:rPr>
              <a:t>buses through the School Bus Safety Grant Program, which is created by the bill. </a:t>
            </a:r>
          </a:p>
          <a:p>
            <a:endParaRPr lang="en-US" b="1" dirty="0">
              <a:latin typeface="Georgia" panose="02040502050405020303" pitchFamily="18" charset="0"/>
            </a:endParaRPr>
          </a:p>
          <a:p>
            <a:r>
              <a:rPr lang="en-US" b="1" dirty="0">
                <a:latin typeface="Georgia" panose="02040502050405020303" pitchFamily="18" charset="0"/>
              </a:rPr>
              <a:t>Appropriates $10 million in FY 2026 from State Lottery funds towards the School Bus </a:t>
            </a:r>
          </a:p>
          <a:p>
            <a:r>
              <a:rPr lang="en-US" b="1" dirty="0">
                <a:latin typeface="Georgia" panose="02040502050405020303" pitchFamily="18" charset="0"/>
              </a:rPr>
              <a:t>Safety Grant Program. </a:t>
            </a:r>
          </a:p>
          <a:p>
            <a:endParaRPr lang="en-US" b="1" dirty="0">
              <a:latin typeface="Georgia" panose="02040502050405020303" pitchFamily="18" charset="0"/>
            </a:endParaRPr>
          </a:p>
          <a:p>
            <a:r>
              <a:rPr lang="en-US" b="1" dirty="0">
                <a:latin typeface="Georgia" panose="02040502050405020303" pitchFamily="18" charset="0"/>
              </a:rPr>
              <a:t>Public education on school bus safety </a:t>
            </a:r>
          </a:p>
          <a:p>
            <a:endParaRPr lang="en-US" b="1" dirty="0">
              <a:latin typeface="Georgia" panose="02040502050405020303" pitchFamily="18" charset="0"/>
            </a:endParaRPr>
          </a:p>
          <a:p>
            <a:r>
              <a:rPr lang="en-US" b="1" dirty="0">
                <a:latin typeface="Georgia" panose="02040502050405020303" pitchFamily="18" charset="0"/>
              </a:rPr>
              <a:t>Requires DPS, especially through the Bureau of Motor Vehicles (BMV), to require the </a:t>
            </a:r>
          </a:p>
          <a:p>
            <a:r>
              <a:rPr lang="en-US" b="1" dirty="0">
                <a:latin typeface="Georgia" panose="02040502050405020303" pitchFamily="18" charset="0"/>
              </a:rPr>
              <a:t>display of graphics about school bus safety and the laws related to it at deputy registrar </a:t>
            </a:r>
          </a:p>
          <a:p>
            <a:r>
              <a:rPr lang="en-US" b="1" dirty="0">
                <a:latin typeface="Georgia" panose="02040502050405020303" pitchFamily="18" charset="0"/>
              </a:rPr>
              <a:t>offices and on its websites. </a:t>
            </a:r>
          </a:p>
        </p:txBody>
      </p:sp>
    </p:spTree>
    <p:extLst>
      <p:ext uri="{BB962C8B-B14F-4D97-AF65-F5344CB8AC3E}">
        <p14:creationId xmlns:p14="http://schemas.microsoft.com/office/powerpoint/2010/main" val="4261386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8A6FD0-CE77-7868-3CB8-D4A1A1CA8D9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D0F511C-38E2-4B02-DE9E-A5F2C1913A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0214F01F-8ECE-DA4C-C73D-958CF25E0A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6A606F-CBD0-D1AB-9268-3111D9356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AD795DA8-BE20-1078-01B3-587C17BC91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09706033-8392-CBAA-DD4C-52B57DA8B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525A7F5-6DC6-8A04-D9F4-7A842F28B1F9}"/>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HB 3 – School Bus Safety Act</a:t>
            </a:r>
            <a:endParaRPr lang="en-US" sz="2200" i="1" dirty="0">
              <a:solidFill>
                <a:srgbClr val="FFFFFF"/>
              </a:solidFill>
            </a:endParaRPr>
          </a:p>
        </p:txBody>
      </p:sp>
      <p:sp>
        <p:nvSpPr>
          <p:cNvPr id="3" name="Content Placeholder 2">
            <a:extLst>
              <a:ext uri="{FF2B5EF4-FFF2-40B4-BE49-F238E27FC236}">
                <a16:creationId xmlns:a16="http://schemas.microsoft.com/office/drawing/2014/main" id="{4EFB1ED9-409C-22F1-A3E7-231E26027B47}"/>
              </a:ext>
            </a:extLst>
          </p:cNvPr>
          <p:cNvSpPr>
            <a:spLocks noGrp="1"/>
          </p:cNvSpPr>
          <p:nvPr>
            <p:ph idx="1"/>
          </p:nvPr>
        </p:nvSpPr>
        <p:spPr>
          <a:xfrm>
            <a:off x="-637015" y="1328207"/>
            <a:ext cx="12829011" cy="5235255"/>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A5D9C24F-F169-04AC-8745-41C71C09FA54}"/>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Georgia" panose="02040502050405020303" pitchFamily="18" charset="0"/>
              </a:rPr>
              <a:t>Reps. Willis </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(R) and Thomas (R)</a:t>
            </a:r>
          </a:p>
        </p:txBody>
      </p:sp>
      <p:sp>
        <p:nvSpPr>
          <p:cNvPr id="4" name="TextBox 3">
            <a:extLst>
              <a:ext uri="{FF2B5EF4-FFF2-40B4-BE49-F238E27FC236}">
                <a16:creationId xmlns:a16="http://schemas.microsoft.com/office/drawing/2014/main" id="{6D90B32F-EA1D-97AF-B938-C73145F85EB2}"/>
              </a:ext>
            </a:extLst>
          </p:cNvPr>
          <p:cNvSpPr txBox="1"/>
          <p:nvPr/>
        </p:nvSpPr>
        <p:spPr>
          <a:xfrm>
            <a:off x="184132" y="1885279"/>
            <a:ext cx="11548757" cy="2862322"/>
          </a:xfrm>
          <a:prstGeom prst="rect">
            <a:avLst/>
          </a:prstGeom>
          <a:noFill/>
        </p:spPr>
        <p:txBody>
          <a:bodyPr wrap="square" rtlCol="0">
            <a:spAutoFit/>
          </a:bodyPr>
          <a:lstStyle/>
          <a:p>
            <a:r>
              <a:rPr lang="en-US" b="1" dirty="0">
                <a:latin typeface="Georgia" panose="02040502050405020303" pitchFamily="18" charset="0"/>
              </a:rPr>
              <a:t>Criminal penalties for illegally passing a stopped school bus</a:t>
            </a:r>
          </a:p>
          <a:p>
            <a:endParaRPr lang="en-US" b="1" dirty="0">
              <a:latin typeface="Georgia" panose="02040502050405020303" pitchFamily="18" charset="0"/>
            </a:endParaRPr>
          </a:p>
          <a:p>
            <a:r>
              <a:rPr lang="en-US" b="1" dirty="0">
                <a:latin typeface="Georgia" panose="02040502050405020303" pitchFamily="18" charset="0"/>
              </a:rPr>
              <a:t>Increases the criminal penalties for illegally passing a stopped school bus that is loading </a:t>
            </a:r>
          </a:p>
          <a:p>
            <a:r>
              <a:rPr lang="en-US" b="1" dirty="0">
                <a:latin typeface="Georgia" panose="02040502050405020303" pitchFamily="18" charset="0"/>
              </a:rPr>
              <a:t>or unloading passengers by setting required minimum fines, increasing the maximum </a:t>
            </a:r>
          </a:p>
          <a:p>
            <a:r>
              <a:rPr lang="en-US" b="1" dirty="0">
                <a:latin typeface="Georgia" panose="02040502050405020303" pitchFamily="18" charset="0"/>
              </a:rPr>
              <a:t>fines, increasing the length of the driver’s license suspension, and imposing higher </a:t>
            </a:r>
          </a:p>
          <a:p>
            <a:r>
              <a:rPr lang="en-US" b="1" dirty="0">
                <a:latin typeface="Georgia" panose="02040502050405020303" pitchFamily="18" charset="0"/>
              </a:rPr>
              <a:t>penalties and points on a driver’s license for repeat offenders. </a:t>
            </a:r>
          </a:p>
          <a:p>
            <a:endParaRPr lang="en-US" b="1" dirty="0">
              <a:latin typeface="Georgia" panose="02040502050405020303" pitchFamily="18" charset="0"/>
            </a:endParaRPr>
          </a:p>
          <a:p>
            <a:r>
              <a:rPr lang="en-US" b="1" dirty="0">
                <a:latin typeface="Georgia" panose="02040502050405020303" pitchFamily="18" charset="0"/>
              </a:rPr>
              <a:t>Requires all repeat offenders to attend and successfully complete a school bus safety </a:t>
            </a:r>
          </a:p>
          <a:p>
            <a:r>
              <a:rPr lang="en-US" b="1" dirty="0">
                <a:latin typeface="Georgia" panose="02040502050405020303" pitchFamily="18" charset="0"/>
              </a:rPr>
              <a:t>course, developed by the Director of Public Safety, and authorizes first-time offenders to </a:t>
            </a:r>
          </a:p>
          <a:p>
            <a:r>
              <a:rPr lang="en-US" b="1" dirty="0">
                <a:latin typeface="Georgia" panose="02040502050405020303" pitchFamily="18" charset="0"/>
              </a:rPr>
              <a:t>take the course to lower their fine and waive the imposition of points on their license. </a:t>
            </a:r>
          </a:p>
        </p:txBody>
      </p:sp>
    </p:spTree>
    <p:extLst>
      <p:ext uri="{BB962C8B-B14F-4D97-AF65-F5344CB8AC3E}">
        <p14:creationId xmlns:p14="http://schemas.microsoft.com/office/powerpoint/2010/main" val="2095230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B9B5C2-009F-1B74-605D-6A6228EBB97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6EE7ADA-F01F-814B-5BDE-1E659DCEC5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9BE91682-5247-7BA8-6629-404D60AA1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089F7D9-3F7A-DEC3-847A-50EFD4285D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20E2A245-6C56-A4AD-8A74-BE5242F12C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B34A9944-1EF3-37CA-C2C2-A010C8C9F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6FFB414-6E4E-0DD8-25CA-79624BB42A1C}"/>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SB 19 – Intervention Plans</a:t>
            </a:r>
            <a:endParaRPr lang="en-US" sz="2200" dirty="0">
              <a:solidFill>
                <a:srgbClr val="FFFFFF"/>
              </a:solidFill>
            </a:endParaRPr>
          </a:p>
        </p:txBody>
      </p:sp>
      <p:sp>
        <p:nvSpPr>
          <p:cNvPr id="6" name="TextBox 5">
            <a:extLst>
              <a:ext uri="{FF2B5EF4-FFF2-40B4-BE49-F238E27FC236}">
                <a16:creationId xmlns:a16="http://schemas.microsoft.com/office/drawing/2014/main" id="{D6EC2C60-4E79-5C17-F5D1-4961D750004A}"/>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Sen. </a:t>
            </a:r>
            <a:r>
              <a:rPr lang="en-US" dirty="0">
                <a:solidFill>
                  <a:prstClr val="white"/>
                </a:solidFill>
                <a:latin typeface="Georgia" panose="02040502050405020303" pitchFamily="18" charset="0"/>
              </a:rPr>
              <a:t>Brenner</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(R) </a:t>
            </a:r>
          </a:p>
        </p:txBody>
      </p:sp>
      <p:sp>
        <p:nvSpPr>
          <p:cNvPr id="4" name="TextBox 3">
            <a:extLst>
              <a:ext uri="{FF2B5EF4-FFF2-40B4-BE49-F238E27FC236}">
                <a16:creationId xmlns:a16="http://schemas.microsoft.com/office/drawing/2014/main" id="{F1C47463-2D9A-6FF0-DB19-2F7091E4E222}"/>
              </a:ext>
            </a:extLst>
          </p:cNvPr>
          <p:cNvSpPr txBox="1"/>
          <p:nvPr/>
        </p:nvSpPr>
        <p:spPr>
          <a:xfrm>
            <a:off x="2453268" y="2397512"/>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67672DC2-C3A0-CBBC-7714-6B61B3A88B70}"/>
              </a:ext>
            </a:extLst>
          </p:cNvPr>
          <p:cNvSpPr txBox="1"/>
          <p:nvPr/>
        </p:nvSpPr>
        <p:spPr>
          <a:xfrm>
            <a:off x="515786" y="1738690"/>
            <a:ext cx="11732646" cy="4801314"/>
          </a:xfrm>
          <a:prstGeom prst="rect">
            <a:avLst/>
          </a:prstGeom>
          <a:noFill/>
        </p:spPr>
        <p:txBody>
          <a:bodyPr wrap="square" rtlCol="0">
            <a:spAutoFit/>
          </a:bodyPr>
          <a:lstStyle/>
          <a:p>
            <a:r>
              <a:rPr lang="en-US" b="1" dirty="0">
                <a:latin typeface="Georgia" panose="02040502050405020303" pitchFamily="18" charset="0"/>
              </a:rPr>
              <a:t>Diagnostic assessments</a:t>
            </a:r>
          </a:p>
          <a:p>
            <a:endParaRPr lang="en-US" b="1" dirty="0">
              <a:latin typeface="Georgia" panose="02040502050405020303" pitchFamily="18" charset="0"/>
            </a:endParaRPr>
          </a:p>
          <a:p>
            <a:r>
              <a:rPr lang="en-US" b="1" dirty="0">
                <a:latin typeface="Georgia" panose="02040502050405020303" pitchFamily="18" charset="0"/>
              </a:rPr>
              <a:t>Requires the Department to approve a list of up to six reading diagnostic </a:t>
            </a:r>
          </a:p>
          <a:p>
            <a:r>
              <a:rPr lang="en-US" b="1" dirty="0">
                <a:latin typeface="Georgia" panose="02040502050405020303" pitchFamily="18" charset="0"/>
              </a:rPr>
              <a:t>assessments for grades K-3, and on the bill’s effective date, add a sixth diagnostic to the </a:t>
            </a:r>
          </a:p>
          <a:p>
            <a:r>
              <a:rPr lang="en-US" b="1" dirty="0">
                <a:latin typeface="Georgia" panose="02040502050405020303" pitchFamily="18" charset="0"/>
              </a:rPr>
              <a:t>approved list of math diagnostic assessments. </a:t>
            </a:r>
          </a:p>
          <a:p>
            <a:endParaRPr lang="en-US" b="1" dirty="0">
              <a:latin typeface="Georgia" panose="02040502050405020303" pitchFamily="18" charset="0"/>
            </a:endParaRPr>
          </a:p>
          <a:p>
            <a:r>
              <a:rPr lang="en-US" b="1" dirty="0">
                <a:latin typeface="Georgia" panose="02040502050405020303" pitchFamily="18" charset="0"/>
              </a:rPr>
              <a:t>	Requires that additional assessment to be the one that scored the sixth highest in the </a:t>
            </a:r>
          </a:p>
          <a:p>
            <a:r>
              <a:rPr lang="en-US" b="1" dirty="0">
                <a:latin typeface="Georgia" panose="02040502050405020303" pitchFamily="18" charset="0"/>
              </a:rPr>
              <a:t>	Department’s most recent evaluation of diagnostic assessments (</a:t>
            </a:r>
            <a:r>
              <a:rPr lang="en-US" b="1" dirty="0" err="1">
                <a:latin typeface="Georgia" panose="02040502050405020303" pitchFamily="18" charset="0"/>
              </a:rPr>
              <a:t>iReady</a:t>
            </a:r>
            <a:r>
              <a:rPr lang="en-US" b="1" dirty="0">
                <a:latin typeface="Georgia" panose="02040502050405020303" pitchFamily="18" charset="0"/>
              </a:rPr>
              <a:t> Math)</a:t>
            </a:r>
          </a:p>
          <a:p>
            <a:endParaRPr lang="en-US" b="1" dirty="0">
              <a:latin typeface="Georgia" panose="02040502050405020303" pitchFamily="18" charset="0"/>
            </a:endParaRPr>
          </a:p>
          <a:p>
            <a:r>
              <a:rPr lang="en-US" b="1" dirty="0">
                <a:latin typeface="Georgia" panose="02040502050405020303" pitchFamily="18" charset="0"/>
              </a:rPr>
              <a:t>Prohibits a school district, community school, or STEM school from administering </a:t>
            </a:r>
          </a:p>
          <a:p>
            <a:r>
              <a:rPr lang="en-US" b="1" dirty="0">
                <a:latin typeface="Georgia" panose="02040502050405020303" pitchFamily="18" charset="0"/>
              </a:rPr>
              <a:t>diagnostic assessments from multiple providers in reading or math to the same student </a:t>
            </a:r>
          </a:p>
          <a:p>
            <a:r>
              <a:rPr lang="en-US" b="1" dirty="0">
                <a:latin typeface="Georgia" panose="02040502050405020303" pitchFamily="18" charset="0"/>
              </a:rPr>
              <a:t>in grades K-3 unless certain criteria apply, and to receive higher ratings on the state report </a:t>
            </a:r>
          </a:p>
          <a:p>
            <a:r>
              <a:rPr lang="en-US" b="1" dirty="0">
                <a:latin typeface="Georgia" panose="02040502050405020303" pitchFamily="18" charset="0"/>
              </a:rPr>
              <a:t>card. </a:t>
            </a:r>
          </a:p>
          <a:p>
            <a:endParaRPr lang="en-US" b="1" dirty="0">
              <a:latin typeface="Georgia" panose="02040502050405020303" pitchFamily="18" charset="0"/>
            </a:endParaRPr>
          </a:p>
          <a:p>
            <a:r>
              <a:rPr lang="en-US" b="1" dirty="0">
                <a:latin typeface="Georgia" panose="02040502050405020303" pitchFamily="18" charset="0"/>
              </a:rPr>
              <a:t>Permits a public school that has a contract that existed prior to September 30, 2025, with </a:t>
            </a:r>
          </a:p>
          <a:p>
            <a:r>
              <a:rPr lang="en-US" b="1" dirty="0">
                <a:latin typeface="Georgia" panose="02040502050405020303" pitchFamily="18" charset="0"/>
              </a:rPr>
              <a:t>a provider for a reading diagnostic assessment approved by the Department prior to that </a:t>
            </a:r>
          </a:p>
          <a:p>
            <a:r>
              <a:rPr lang="en-US" b="1" dirty="0">
                <a:latin typeface="Georgia" panose="02040502050405020303" pitchFamily="18" charset="0"/>
              </a:rPr>
              <a:t>date to continue to use that provider’s diagnostic assessment. </a:t>
            </a:r>
          </a:p>
        </p:txBody>
      </p:sp>
    </p:spTree>
    <p:extLst>
      <p:ext uri="{BB962C8B-B14F-4D97-AF65-F5344CB8AC3E}">
        <p14:creationId xmlns:p14="http://schemas.microsoft.com/office/powerpoint/2010/main" val="2950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F87048-CC2E-442D-8447-9138D7DF263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D502FF4-0FBE-4DFD-C03C-123A16AAED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CFBD90EC-9603-40FF-5F23-A9839107F0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6F65F62-B5EA-4D05-082A-6299CA6BA0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1563C5C-581A-7AD1-1F42-DDDD9DDA48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A00467D4-A00B-1925-B36B-FDF405CE9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DDE0506-6135-F504-1036-6A766C21A2BC}"/>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SB 19 – Intervention Plans</a:t>
            </a:r>
            <a:endParaRPr lang="en-US" sz="2200" dirty="0">
              <a:solidFill>
                <a:srgbClr val="FFFFFF"/>
              </a:solidFill>
            </a:endParaRPr>
          </a:p>
        </p:txBody>
      </p:sp>
      <p:sp>
        <p:nvSpPr>
          <p:cNvPr id="6" name="TextBox 5">
            <a:extLst>
              <a:ext uri="{FF2B5EF4-FFF2-40B4-BE49-F238E27FC236}">
                <a16:creationId xmlns:a16="http://schemas.microsoft.com/office/drawing/2014/main" id="{FE37A0F9-60A5-5F37-4DF8-CC74FB92FDD5}"/>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Sen. </a:t>
            </a:r>
            <a:r>
              <a:rPr lang="en-US" dirty="0">
                <a:solidFill>
                  <a:prstClr val="white"/>
                </a:solidFill>
                <a:latin typeface="Georgia" panose="02040502050405020303" pitchFamily="18" charset="0"/>
              </a:rPr>
              <a:t>Brenner</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(R) </a:t>
            </a:r>
          </a:p>
        </p:txBody>
      </p:sp>
      <p:sp>
        <p:nvSpPr>
          <p:cNvPr id="4" name="TextBox 3">
            <a:extLst>
              <a:ext uri="{FF2B5EF4-FFF2-40B4-BE49-F238E27FC236}">
                <a16:creationId xmlns:a16="http://schemas.microsoft.com/office/drawing/2014/main" id="{ECC48C53-5265-C13E-D402-7D550080E696}"/>
              </a:ext>
            </a:extLst>
          </p:cNvPr>
          <p:cNvSpPr txBox="1"/>
          <p:nvPr/>
        </p:nvSpPr>
        <p:spPr>
          <a:xfrm>
            <a:off x="2453268" y="2397512"/>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F7EA020B-2ACB-E90D-0BF4-72DF9202CCC8}"/>
              </a:ext>
            </a:extLst>
          </p:cNvPr>
          <p:cNvSpPr txBox="1"/>
          <p:nvPr/>
        </p:nvSpPr>
        <p:spPr>
          <a:xfrm>
            <a:off x="515786" y="1738690"/>
            <a:ext cx="11732646" cy="4247317"/>
          </a:xfrm>
          <a:prstGeom prst="rect">
            <a:avLst/>
          </a:prstGeom>
          <a:noFill/>
        </p:spPr>
        <p:txBody>
          <a:bodyPr wrap="square" rtlCol="0">
            <a:spAutoFit/>
          </a:bodyPr>
          <a:lstStyle/>
          <a:p>
            <a:r>
              <a:rPr lang="en-US" b="1" dirty="0">
                <a:latin typeface="Georgia" panose="02040502050405020303" pitchFamily="18" charset="0"/>
              </a:rPr>
              <a:t>Academic intervention services and math improvement</a:t>
            </a:r>
          </a:p>
          <a:p>
            <a:r>
              <a:rPr lang="en-US" b="1" dirty="0">
                <a:latin typeface="Georgia" panose="02040502050405020303" pitchFamily="18" charset="0"/>
              </a:rPr>
              <a:t> </a:t>
            </a:r>
          </a:p>
          <a:p>
            <a:r>
              <a:rPr lang="en-US" b="1" dirty="0">
                <a:latin typeface="Georgia" panose="02040502050405020303" pitchFamily="18" charset="0"/>
              </a:rPr>
              <a:t>Requires each district or school to provide evidence-based academic intervention </a:t>
            </a:r>
          </a:p>
          <a:p>
            <a:r>
              <a:rPr lang="en-US" b="1" dirty="0">
                <a:latin typeface="Georgia" panose="02040502050405020303" pitchFamily="18" charset="0"/>
              </a:rPr>
              <a:t>services, free of cost, to students who demonstrate a </a:t>
            </a:r>
            <a:r>
              <a:rPr lang="en-US" b="1" i="1" dirty="0">
                <a:latin typeface="Georgia" panose="02040502050405020303" pitchFamily="18" charset="0"/>
              </a:rPr>
              <a:t>limited level </a:t>
            </a:r>
            <a:r>
              <a:rPr lang="en-US" b="1" dirty="0">
                <a:latin typeface="Georgia" panose="02040502050405020303" pitchFamily="18" charset="0"/>
              </a:rPr>
              <a:t>of skill in either a </a:t>
            </a:r>
          </a:p>
          <a:p>
            <a:r>
              <a:rPr lang="en-US" b="1" dirty="0">
                <a:latin typeface="Georgia" panose="02040502050405020303" pitchFamily="18" charset="0"/>
              </a:rPr>
              <a:t>prescribed state diagnostic assessment or a state assessment, in math, English language </a:t>
            </a:r>
          </a:p>
          <a:p>
            <a:r>
              <a:rPr lang="en-US" b="1" dirty="0">
                <a:latin typeface="Georgia" panose="02040502050405020303" pitchFamily="18" charset="0"/>
              </a:rPr>
              <a:t>arts, or both subject areas. </a:t>
            </a:r>
          </a:p>
          <a:p>
            <a:endParaRPr lang="en-US" b="1" dirty="0">
              <a:latin typeface="Georgia" panose="02040502050405020303" pitchFamily="18" charset="0"/>
            </a:endParaRPr>
          </a:p>
          <a:p>
            <a:r>
              <a:rPr lang="en-US" b="1" dirty="0">
                <a:latin typeface="Georgia" panose="02040502050405020303" pitchFamily="18" charset="0"/>
              </a:rPr>
              <a:t>Beginning with the 2026-2027 school year, requires each district or school to develop a </a:t>
            </a:r>
          </a:p>
          <a:p>
            <a:r>
              <a:rPr lang="en-US" b="1" dirty="0">
                <a:latin typeface="Georgia" panose="02040502050405020303" pitchFamily="18" charset="0"/>
              </a:rPr>
              <a:t>math achievement improvement plan if 51% or less of  a building’s or school’s students </a:t>
            </a:r>
          </a:p>
          <a:p>
            <a:r>
              <a:rPr lang="en-US" b="1" dirty="0">
                <a:latin typeface="Georgia" panose="02040502050405020303" pitchFamily="18" charset="0"/>
              </a:rPr>
              <a:t>who took the third grade math achievement assessment attained at least a proficient </a:t>
            </a:r>
          </a:p>
          <a:p>
            <a:r>
              <a:rPr lang="en-US" b="1" dirty="0">
                <a:latin typeface="Georgia" panose="02040502050405020303" pitchFamily="18" charset="0"/>
              </a:rPr>
              <a:t>score on the assessment.</a:t>
            </a:r>
          </a:p>
          <a:p>
            <a:endParaRPr lang="en-US" b="1" dirty="0">
              <a:latin typeface="Georgia" panose="02040502050405020303" pitchFamily="18" charset="0"/>
            </a:endParaRPr>
          </a:p>
          <a:p>
            <a:r>
              <a:rPr lang="en-US" b="1" dirty="0">
                <a:latin typeface="Georgia" panose="02040502050405020303" pitchFamily="18" charset="0"/>
              </a:rPr>
              <a:t>Beginning with the 2027-2028 school year, and each school year thereafter, requires the </a:t>
            </a:r>
          </a:p>
          <a:p>
            <a:r>
              <a:rPr lang="en-US" b="1" dirty="0">
                <a:latin typeface="Georgia" panose="02040502050405020303" pitchFamily="18" charset="0"/>
              </a:rPr>
              <a:t>Department of Education and Workforce to randomly select 5% of districts and schools </a:t>
            </a:r>
          </a:p>
          <a:p>
            <a:r>
              <a:rPr lang="en-US" b="1" dirty="0">
                <a:latin typeface="Georgia" panose="02040502050405020303" pitchFamily="18" charset="0"/>
              </a:rPr>
              <a:t>for a review of their academic intervention services. </a:t>
            </a:r>
          </a:p>
        </p:txBody>
      </p:sp>
    </p:spTree>
    <p:extLst>
      <p:ext uri="{BB962C8B-B14F-4D97-AF65-F5344CB8AC3E}">
        <p14:creationId xmlns:p14="http://schemas.microsoft.com/office/powerpoint/2010/main" val="42478957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2BB29C-6F7C-98B5-2B36-83B4A15F15A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F116D7C-4156-2925-543F-9C17367825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249B30F1-26FB-03D9-34CA-B4B9D3F489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540C3B2-9675-4409-4224-77667478B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7E00E56-0461-4178-3C45-CB251BC0D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62B16E14-2866-C4A6-5BCF-2CAC3B27C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D2DC8A0-DF15-80C7-E9C1-8BC6CE6B321C}"/>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SB 19 – Intervention Plans</a:t>
            </a:r>
            <a:endParaRPr lang="en-US" sz="2200" dirty="0">
              <a:solidFill>
                <a:srgbClr val="FFFFFF"/>
              </a:solidFill>
            </a:endParaRPr>
          </a:p>
        </p:txBody>
      </p:sp>
      <p:sp>
        <p:nvSpPr>
          <p:cNvPr id="6" name="TextBox 5">
            <a:extLst>
              <a:ext uri="{FF2B5EF4-FFF2-40B4-BE49-F238E27FC236}">
                <a16:creationId xmlns:a16="http://schemas.microsoft.com/office/drawing/2014/main" id="{99922846-5866-9760-2A23-9296F52483B1}"/>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Sen. </a:t>
            </a:r>
            <a:r>
              <a:rPr lang="en-US" dirty="0">
                <a:solidFill>
                  <a:prstClr val="white"/>
                </a:solidFill>
                <a:latin typeface="Georgia" panose="02040502050405020303" pitchFamily="18" charset="0"/>
              </a:rPr>
              <a:t>Brenner</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(R) </a:t>
            </a:r>
          </a:p>
        </p:txBody>
      </p:sp>
      <p:sp>
        <p:nvSpPr>
          <p:cNvPr id="4" name="TextBox 3">
            <a:extLst>
              <a:ext uri="{FF2B5EF4-FFF2-40B4-BE49-F238E27FC236}">
                <a16:creationId xmlns:a16="http://schemas.microsoft.com/office/drawing/2014/main" id="{F90D9B64-B88D-764C-DA7D-0CA3C1545386}"/>
              </a:ext>
            </a:extLst>
          </p:cNvPr>
          <p:cNvSpPr txBox="1"/>
          <p:nvPr/>
        </p:nvSpPr>
        <p:spPr>
          <a:xfrm>
            <a:off x="2453268" y="2397512"/>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E8199FEA-6CD4-559E-BFEF-C7E9E93D94A8}"/>
              </a:ext>
            </a:extLst>
          </p:cNvPr>
          <p:cNvSpPr txBox="1"/>
          <p:nvPr/>
        </p:nvSpPr>
        <p:spPr>
          <a:xfrm>
            <a:off x="515786" y="1738690"/>
            <a:ext cx="11732646" cy="4524315"/>
          </a:xfrm>
          <a:prstGeom prst="rect">
            <a:avLst/>
          </a:prstGeom>
          <a:noFill/>
        </p:spPr>
        <p:txBody>
          <a:bodyPr wrap="square" rtlCol="0">
            <a:spAutoFit/>
          </a:bodyPr>
          <a:lstStyle/>
          <a:p>
            <a:r>
              <a:rPr lang="en-US" b="1" dirty="0">
                <a:latin typeface="Georgia" panose="02040502050405020303" pitchFamily="18" charset="0"/>
              </a:rPr>
              <a:t>Math and reading curricula, instructional materials, and </a:t>
            </a:r>
          </a:p>
          <a:p>
            <a:r>
              <a:rPr lang="en-US" b="1" dirty="0">
                <a:latin typeface="Georgia" panose="02040502050405020303" pitchFamily="18" charset="0"/>
              </a:rPr>
              <a:t>intervention </a:t>
            </a:r>
          </a:p>
          <a:p>
            <a:endParaRPr lang="en-US" b="1" dirty="0">
              <a:latin typeface="Georgia" panose="02040502050405020303" pitchFamily="18" charset="0"/>
            </a:endParaRPr>
          </a:p>
          <a:p>
            <a:r>
              <a:rPr lang="en-US" b="1" dirty="0">
                <a:latin typeface="Georgia" panose="02040502050405020303" pitchFamily="18" charset="0"/>
              </a:rPr>
              <a:t>Requires the Department to, by April 15, 2027, review core math curricula and establish </a:t>
            </a:r>
          </a:p>
          <a:p>
            <a:r>
              <a:rPr lang="en-US" b="1" dirty="0">
                <a:latin typeface="Georgia" panose="02040502050405020303" pitchFamily="18" charset="0"/>
              </a:rPr>
              <a:t>a list of high-quality core curriculum and instructional materials in math and a list of </a:t>
            </a:r>
          </a:p>
          <a:p>
            <a:r>
              <a:rPr lang="en-US" b="1" dirty="0">
                <a:latin typeface="Georgia" panose="02040502050405020303" pitchFamily="18" charset="0"/>
              </a:rPr>
              <a:t>evidence-based math intervention programs, that are aligned with state standards and </a:t>
            </a:r>
          </a:p>
          <a:p>
            <a:r>
              <a:rPr lang="en-US" b="1" dirty="0">
                <a:latin typeface="Georgia" panose="02040502050405020303" pitchFamily="18" charset="0"/>
              </a:rPr>
              <a:t>best practices. </a:t>
            </a:r>
          </a:p>
          <a:p>
            <a:endParaRPr lang="en-US" b="1" dirty="0">
              <a:latin typeface="Georgia" panose="02040502050405020303" pitchFamily="18" charset="0"/>
            </a:endParaRPr>
          </a:p>
          <a:p>
            <a:r>
              <a:rPr lang="en-US" b="1" dirty="0">
                <a:latin typeface="Georgia" panose="02040502050405020303" pitchFamily="18" charset="0"/>
              </a:rPr>
              <a:t>Requires the Department to establish a rubric and scoring system to evaluate core math </a:t>
            </a:r>
          </a:p>
          <a:p>
            <a:r>
              <a:rPr lang="en-US" b="1" dirty="0">
                <a:latin typeface="Georgia" panose="02040502050405020303" pitchFamily="18" charset="0"/>
              </a:rPr>
              <a:t>and English language arts curricula based upon whether or the extent to which a </a:t>
            </a:r>
          </a:p>
          <a:p>
            <a:r>
              <a:rPr lang="en-US" b="1" dirty="0">
                <a:latin typeface="Georgia" panose="02040502050405020303" pitchFamily="18" charset="0"/>
              </a:rPr>
              <a:t>curriculum facilitates a student’s skill building and sequential advancement through </a:t>
            </a:r>
          </a:p>
          <a:p>
            <a:r>
              <a:rPr lang="en-US" b="1" dirty="0">
                <a:latin typeface="Georgia" panose="02040502050405020303" pitchFamily="18" charset="0"/>
              </a:rPr>
              <a:t>mastery. </a:t>
            </a:r>
          </a:p>
          <a:p>
            <a:endParaRPr lang="en-US" b="1" dirty="0">
              <a:latin typeface="Georgia" panose="02040502050405020303" pitchFamily="18" charset="0"/>
            </a:endParaRPr>
          </a:p>
          <a:p>
            <a:r>
              <a:rPr lang="en-US" b="1" dirty="0">
                <a:latin typeface="Georgia" panose="02040502050405020303" pitchFamily="18" charset="0"/>
              </a:rPr>
              <a:t>Requires the Department to include in a school building’s state report card as nongraded </a:t>
            </a:r>
          </a:p>
          <a:p>
            <a:r>
              <a:rPr lang="en-US" b="1" dirty="0">
                <a:latin typeface="Georgia" panose="02040502050405020303" pitchFamily="18" charset="0"/>
              </a:rPr>
              <a:t>data the reading and math curricula used in the building and whether the curriculum is </a:t>
            </a:r>
          </a:p>
          <a:p>
            <a:r>
              <a:rPr lang="en-US" b="1" dirty="0">
                <a:latin typeface="Georgia" panose="02040502050405020303" pitchFamily="18" charset="0"/>
              </a:rPr>
              <a:t>designated as high-quality by the Department.</a:t>
            </a:r>
          </a:p>
        </p:txBody>
      </p:sp>
    </p:spTree>
    <p:extLst>
      <p:ext uri="{BB962C8B-B14F-4D97-AF65-F5344CB8AC3E}">
        <p14:creationId xmlns:p14="http://schemas.microsoft.com/office/powerpoint/2010/main" val="12339748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4BA6D7-8706-B329-CC5A-A3FF4F4C5CE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944693-4386-F559-66B8-9B26AC5BE2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C44FCE28-CB63-0E3F-9A31-C525D5426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A9DE25E-D762-B945-B1FE-C818A551BC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877B8BC-F0B2-2B1E-C69A-E94B8BE144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4FA102A6-8B45-3E20-142E-D20746E13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B7C6CED-889A-9FC0-90A2-494D921915FD}"/>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SB 19 – Intervention Plans</a:t>
            </a:r>
            <a:endParaRPr lang="en-US" sz="2200" dirty="0">
              <a:solidFill>
                <a:srgbClr val="FFFFFF"/>
              </a:solidFill>
            </a:endParaRPr>
          </a:p>
        </p:txBody>
      </p:sp>
      <p:sp>
        <p:nvSpPr>
          <p:cNvPr id="6" name="TextBox 5">
            <a:extLst>
              <a:ext uri="{FF2B5EF4-FFF2-40B4-BE49-F238E27FC236}">
                <a16:creationId xmlns:a16="http://schemas.microsoft.com/office/drawing/2014/main" id="{C98FFAD5-0B6B-5FDD-9EE3-7119DE49122E}"/>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Sen. </a:t>
            </a:r>
            <a:r>
              <a:rPr lang="en-US" dirty="0">
                <a:solidFill>
                  <a:prstClr val="white"/>
                </a:solidFill>
                <a:latin typeface="Georgia" panose="02040502050405020303" pitchFamily="18" charset="0"/>
              </a:rPr>
              <a:t>Brenner</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(R) </a:t>
            </a:r>
          </a:p>
        </p:txBody>
      </p:sp>
      <p:sp>
        <p:nvSpPr>
          <p:cNvPr id="4" name="TextBox 3">
            <a:extLst>
              <a:ext uri="{FF2B5EF4-FFF2-40B4-BE49-F238E27FC236}">
                <a16:creationId xmlns:a16="http://schemas.microsoft.com/office/drawing/2014/main" id="{15F24066-7BBD-7925-9004-1514DA47DEDB}"/>
              </a:ext>
            </a:extLst>
          </p:cNvPr>
          <p:cNvSpPr txBox="1"/>
          <p:nvPr/>
        </p:nvSpPr>
        <p:spPr>
          <a:xfrm>
            <a:off x="2453268" y="2397512"/>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680FF284-5B90-91F7-D84F-86C5205D199A}"/>
              </a:ext>
            </a:extLst>
          </p:cNvPr>
          <p:cNvSpPr txBox="1"/>
          <p:nvPr/>
        </p:nvSpPr>
        <p:spPr>
          <a:xfrm>
            <a:off x="515786" y="1738690"/>
            <a:ext cx="11732646" cy="3416320"/>
          </a:xfrm>
          <a:prstGeom prst="rect">
            <a:avLst/>
          </a:prstGeom>
          <a:noFill/>
        </p:spPr>
        <p:txBody>
          <a:bodyPr wrap="square" rtlCol="0">
            <a:spAutoFit/>
          </a:bodyPr>
          <a:lstStyle/>
          <a:p>
            <a:r>
              <a:rPr lang="en-US" b="1" dirty="0">
                <a:latin typeface="Georgia" panose="02040502050405020303" pitchFamily="18" charset="0"/>
              </a:rPr>
              <a:t>Advanced learning opportunities in math</a:t>
            </a:r>
          </a:p>
          <a:p>
            <a:endParaRPr lang="en-US" b="1" dirty="0">
              <a:latin typeface="Georgia" panose="02040502050405020303" pitchFamily="18" charset="0"/>
            </a:endParaRPr>
          </a:p>
          <a:p>
            <a:r>
              <a:rPr lang="en-US" b="1" dirty="0">
                <a:latin typeface="Georgia" panose="02040502050405020303" pitchFamily="18" charset="0"/>
              </a:rPr>
              <a:t>Requires districts to do the following for the 27/28 school year:</a:t>
            </a:r>
          </a:p>
          <a:p>
            <a:endParaRPr lang="en-US" b="1" dirty="0">
              <a:latin typeface="Georgia" panose="02040502050405020303" pitchFamily="18" charset="0"/>
            </a:endParaRPr>
          </a:p>
          <a:p>
            <a:r>
              <a:rPr lang="en-US" b="1" dirty="0">
                <a:latin typeface="Georgia" panose="02040502050405020303" pitchFamily="18" charset="0"/>
              </a:rPr>
              <a:t>Enroll each qualifying student in sixth grade in a math course in seventh grade that </a:t>
            </a:r>
          </a:p>
          <a:p>
            <a:r>
              <a:rPr lang="en-US" b="1" dirty="0">
                <a:latin typeface="Georgia" panose="02040502050405020303" pitchFamily="18" charset="0"/>
              </a:rPr>
              <a:t>combines in one school year seventh- and eighth-grade math standards and in Algebra </a:t>
            </a:r>
          </a:p>
          <a:p>
            <a:r>
              <a:rPr lang="en-US" b="1" dirty="0">
                <a:latin typeface="Georgia" panose="02040502050405020303" pitchFamily="18" charset="0"/>
              </a:rPr>
              <a:t>I in the eighth grade; </a:t>
            </a:r>
          </a:p>
          <a:p>
            <a:endParaRPr lang="en-US" b="1" dirty="0">
              <a:latin typeface="Georgia" panose="02040502050405020303" pitchFamily="18" charset="0"/>
            </a:endParaRPr>
          </a:p>
          <a:p>
            <a:r>
              <a:rPr lang="en-US" b="1" dirty="0">
                <a:latin typeface="Georgia" panose="02040502050405020303" pitchFamily="18" charset="0"/>
              </a:rPr>
              <a:t>Enroll each qualifying student in grades 3-5 in advanced learning opportunities in </a:t>
            </a:r>
          </a:p>
          <a:p>
            <a:r>
              <a:rPr lang="en-US" b="1" dirty="0">
                <a:latin typeface="Georgia" panose="02040502050405020303" pitchFamily="18" charset="0"/>
              </a:rPr>
              <a:t>math; and </a:t>
            </a:r>
          </a:p>
          <a:p>
            <a:endParaRPr lang="en-US" b="1" dirty="0">
              <a:latin typeface="Georgia" panose="02040502050405020303" pitchFamily="18" charset="0"/>
            </a:endParaRPr>
          </a:p>
          <a:p>
            <a:r>
              <a:rPr lang="en-US" b="1" dirty="0">
                <a:latin typeface="Georgia" panose="02040502050405020303" pitchFamily="18" charset="0"/>
              </a:rPr>
              <a:t>Adopt a comprehensive math placement and promotion policy. </a:t>
            </a:r>
          </a:p>
        </p:txBody>
      </p:sp>
    </p:spTree>
    <p:extLst>
      <p:ext uri="{BB962C8B-B14F-4D97-AF65-F5344CB8AC3E}">
        <p14:creationId xmlns:p14="http://schemas.microsoft.com/office/powerpoint/2010/main" val="41130587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CB8FB0-FD3B-A693-9295-9B52BD03F8D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0B966C-1926-2575-AAF4-4EB0599001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6BBDC8D-FE37-22D3-CCDB-9AA980F3A4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D2EB6D2-DB28-EA61-2EE1-226B0F73A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761E-9450-43F2-A618-43278EE9F9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202D76F2-9D97-1096-AA55-6C9EA91162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054211C-46FD-BA59-41C9-E18D164A8C88}"/>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SB 19 – Intervention Plans</a:t>
            </a:r>
            <a:endParaRPr lang="en-US" sz="2200" dirty="0">
              <a:solidFill>
                <a:srgbClr val="FFFFFF"/>
              </a:solidFill>
            </a:endParaRPr>
          </a:p>
        </p:txBody>
      </p:sp>
      <p:sp>
        <p:nvSpPr>
          <p:cNvPr id="6" name="TextBox 5">
            <a:extLst>
              <a:ext uri="{FF2B5EF4-FFF2-40B4-BE49-F238E27FC236}">
                <a16:creationId xmlns:a16="http://schemas.microsoft.com/office/drawing/2014/main" id="{A54481E2-FB76-0125-A384-FD14C438EBC7}"/>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Sen. </a:t>
            </a:r>
            <a:r>
              <a:rPr lang="en-US" dirty="0">
                <a:solidFill>
                  <a:prstClr val="white"/>
                </a:solidFill>
                <a:latin typeface="Georgia" panose="02040502050405020303" pitchFamily="18" charset="0"/>
              </a:rPr>
              <a:t>Brenner</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(R) </a:t>
            </a:r>
          </a:p>
        </p:txBody>
      </p:sp>
      <p:sp>
        <p:nvSpPr>
          <p:cNvPr id="4" name="TextBox 3">
            <a:extLst>
              <a:ext uri="{FF2B5EF4-FFF2-40B4-BE49-F238E27FC236}">
                <a16:creationId xmlns:a16="http://schemas.microsoft.com/office/drawing/2014/main" id="{4BA20A36-7D75-59CF-AC45-816F35C8633F}"/>
              </a:ext>
            </a:extLst>
          </p:cNvPr>
          <p:cNvSpPr txBox="1"/>
          <p:nvPr/>
        </p:nvSpPr>
        <p:spPr>
          <a:xfrm>
            <a:off x="2453268" y="2397512"/>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B03D1F0E-DE73-D2D3-3373-CA0A70F97747}"/>
              </a:ext>
            </a:extLst>
          </p:cNvPr>
          <p:cNvSpPr txBox="1"/>
          <p:nvPr/>
        </p:nvSpPr>
        <p:spPr>
          <a:xfrm>
            <a:off x="294968" y="1681868"/>
            <a:ext cx="11732646" cy="5078313"/>
          </a:xfrm>
          <a:prstGeom prst="rect">
            <a:avLst/>
          </a:prstGeom>
          <a:noFill/>
        </p:spPr>
        <p:txBody>
          <a:bodyPr wrap="square" rtlCol="0">
            <a:spAutoFit/>
          </a:bodyPr>
          <a:lstStyle/>
          <a:p>
            <a:r>
              <a:rPr lang="en-US" b="1" dirty="0">
                <a:latin typeface="Georgia" panose="02040502050405020303" pitchFamily="18" charset="0"/>
              </a:rPr>
              <a:t>Qualifies for automatic enrollment in advanced math courses or advanced learning </a:t>
            </a:r>
          </a:p>
          <a:p>
            <a:r>
              <a:rPr lang="en-US" b="1" dirty="0">
                <a:latin typeface="Georgia" panose="02040502050405020303" pitchFamily="18" charset="0"/>
              </a:rPr>
              <a:t>opportunities each student who meets a school’s choice of multiple measures under one </a:t>
            </a:r>
          </a:p>
          <a:p>
            <a:r>
              <a:rPr lang="en-US" b="1" dirty="0">
                <a:latin typeface="Georgia" panose="02040502050405020303" pitchFamily="18" charset="0"/>
              </a:rPr>
              <a:t>of the following:</a:t>
            </a:r>
          </a:p>
          <a:p>
            <a:r>
              <a:rPr lang="en-US" b="1" dirty="0">
                <a:latin typeface="Georgia" panose="02040502050405020303" pitchFamily="18" charset="0"/>
              </a:rPr>
              <a:t> </a:t>
            </a:r>
          </a:p>
          <a:p>
            <a:r>
              <a:rPr lang="en-US" b="1" dirty="0">
                <a:latin typeface="Georgia" panose="02040502050405020303" pitchFamily="18" charset="0"/>
              </a:rPr>
              <a:t>	The student achieves an accomplished level of skill on a math achievement </a:t>
            </a:r>
          </a:p>
          <a:p>
            <a:r>
              <a:rPr lang="en-US" b="1" dirty="0">
                <a:latin typeface="Georgia" panose="02040502050405020303" pitchFamily="18" charset="0"/>
              </a:rPr>
              <a:t>	assessment and the student holds an average class grade of “A” or “B” in a math </a:t>
            </a:r>
          </a:p>
          <a:p>
            <a:r>
              <a:rPr lang="en-US" b="1" dirty="0">
                <a:latin typeface="Georgia" panose="02040502050405020303" pitchFamily="18" charset="0"/>
              </a:rPr>
              <a:t>	course; </a:t>
            </a:r>
          </a:p>
          <a:p>
            <a:endParaRPr lang="en-US" b="1" dirty="0">
              <a:latin typeface="Georgia" panose="02040502050405020303" pitchFamily="18" charset="0"/>
            </a:endParaRPr>
          </a:p>
          <a:p>
            <a:r>
              <a:rPr lang="en-US" b="1" dirty="0">
                <a:latin typeface="Georgia" panose="02040502050405020303" pitchFamily="18" charset="0"/>
              </a:rPr>
              <a:t>	The student achieves a designated score, as determined by the Department, on a </a:t>
            </a:r>
          </a:p>
          <a:p>
            <a:r>
              <a:rPr lang="en-US" b="1" dirty="0">
                <a:latin typeface="Georgia" panose="02040502050405020303" pitchFamily="18" charset="0"/>
              </a:rPr>
              <a:t>	math diagnostic assessment and an accomplished level of skill on a math achievement </a:t>
            </a:r>
          </a:p>
          <a:p>
            <a:r>
              <a:rPr lang="en-US" b="1" dirty="0">
                <a:latin typeface="Georgia" panose="02040502050405020303" pitchFamily="18" charset="0"/>
              </a:rPr>
              <a:t>	assessment. </a:t>
            </a:r>
          </a:p>
          <a:p>
            <a:endParaRPr lang="en-US" b="1" dirty="0">
              <a:latin typeface="Georgia" panose="02040502050405020303" pitchFamily="18" charset="0"/>
            </a:endParaRPr>
          </a:p>
          <a:p>
            <a:r>
              <a:rPr lang="en-US" b="1" dirty="0">
                <a:latin typeface="Georgia" panose="02040502050405020303" pitchFamily="18" charset="0"/>
              </a:rPr>
              <a:t>Requires the Department to adopt rules regarding the placement of students in an </a:t>
            </a:r>
          </a:p>
          <a:p>
            <a:r>
              <a:rPr lang="en-US" b="1" dirty="0">
                <a:latin typeface="Georgia" panose="02040502050405020303" pitchFamily="18" charset="0"/>
              </a:rPr>
              <a:t>advanced math course and, not later than 90 days after the bill’s effective date, designate </a:t>
            </a:r>
          </a:p>
          <a:p>
            <a:r>
              <a:rPr lang="en-US" b="1" dirty="0">
                <a:latin typeface="Georgia" panose="02040502050405020303" pitchFamily="18" charset="0"/>
              </a:rPr>
              <a:t>a score that reflects an accomplished level of skill on a math diagnostic assessment. </a:t>
            </a:r>
          </a:p>
          <a:p>
            <a:endParaRPr lang="en-US" b="1" dirty="0">
              <a:latin typeface="Georgia" panose="02040502050405020303" pitchFamily="18" charset="0"/>
            </a:endParaRPr>
          </a:p>
          <a:p>
            <a:r>
              <a:rPr lang="en-US" b="1" dirty="0">
                <a:latin typeface="Georgia" panose="02040502050405020303" pitchFamily="18" charset="0"/>
              </a:rPr>
              <a:t>Permits each public school to provide additional students advanced math learning </a:t>
            </a:r>
          </a:p>
          <a:p>
            <a:r>
              <a:rPr lang="en-US" b="1" dirty="0">
                <a:latin typeface="Georgia" panose="02040502050405020303" pitchFamily="18" charset="0"/>
              </a:rPr>
              <a:t>opportunities. </a:t>
            </a:r>
          </a:p>
        </p:txBody>
      </p:sp>
    </p:spTree>
    <p:extLst>
      <p:ext uri="{BB962C8B-B14F-4D97-AF65-F5344CB8AC3E}">
        <p14:creationId xmlns:p14="http://schemas.microsoft.com/office/powerpoint/2010/main" val="5128584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9CFC2B-5B7D-56E7-F119-45F8E3DFC21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24438A-3A22-76FD-F0CE-ACCB01598C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4FF4854C-A77F-F4F1-76D2-1B807D2E1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31EDC6-29C2-2608-836C-41B95A489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73B4C892-0981-250D-EDA1-6C442131F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BCDF5F15-9857-DE69-18AF-9A3D9B1734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3EB787C-17F3-70AB-7B63-103EAA245276}"/>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SB 19 – Intervention Plans</a:t>
            </a:r>
            <a:endParaRPr lang="en-US" sz="2200" dirty="0">
              <a:solidFill>
                <a:srgbClr val="FFFFFF"/>
              </a:solidFill>
            </a:endParaRPr>
          </a:p>
        </p:txBody>
      </p:sp>
      <p:sp>
        <p:nvSpPr>
          <p:cNvPr id="6" name="TextBox 5">
            <a:extLst>
              <a:ext uri="{FF2B5EF4-FFF2-40B4-BE49-F238E27FC236}">
                <a16:creationId xmlns:a16="http://schemas.microsoft.com/office/drawing/2014/main" id="{45829BE7-F9BB-84BC-4D68-048E2AC62A7B}"/>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Sen. </a:t>
            </a:r>
            <a:r>
              <a:rPr lang="en-US" dirty="0">
                <a:solidFill>
                  <a:prstClr val="white"/>
                </a:solidFill>
                <a:latin typeface="Georgia" panose="02040502050405020303" pitchFamily="18" charset="0"/>
              </a:rPr>
              <a:t>Brenner</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(R) </a:t>
            </a:r>
          </a:p>
        </p:txBody>
      </p:sp>
      <p:sp>
        <p:nvSpPr>
          <p:cNvPr id="4" name="TextBox 3">
            <a:extLst>
              <a:ext uri="{FF2B5EF4-FFF2-40B4-BE49-F238E27FC236}">
                <a16:creationId xmlns:a16="http://schemas.microsoft.com/office/drawing/2014/main" id="{EB65306F-6C3F-6C11-FD04-9570ADBC82D6}"/>
              </a:ext>
            </a:extLst>
          </p:cNvPr>
          <p:cNvSpPr txBox="1"/>
          <p:nvPr/>
        </p:nvSpPr>
        <p:spPr>
          <a:xfrm>
            <a:off x="2453268" y="2397512"/>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C2EDBA80-1D03-3E05-9B1F-0E2B16DFC778}"/>
              </a:ext>
            </a:extLst>
          </p:cNvPr>
          <p:cNvSpPr txBox="1"/>
          <p:nvPr/>
        </p:nvSpPr>
        <p:spPr>
          <a:xfrm>
            <a:off x="294968" y="1681868"/>
            <a:ext cx="11732646" cy="4862870"/>
          </a:xfrm>
          <a:prstGeom prst="rect">
            <a:avLst/>
          </a:prstGeom>
          <a:noFill/>
        </p:spPr>
        <p:txBody>
          <a:bodyPr wrap="square" rtlCol="0">
            <a:spAutoFit/>
          </a:bodyPr>
          <a:lstStyle/>
          <a:p>
            <a:r>
              <a:rPr lang="en-US" sz="2000" b="1" dirty="0">
                <a:latin typeface="Georgia" panose="02040502050405020303" pitchFamily="18" charset="0"/>
              </a:rPr>
              <a:t>Math teacher proficiency and professional development </a:t>
            </a:r>
          </a:p>
          <a:p>
            <a:endParaRPr lang="en-US" b="1" dirty="0">
              <a:latin typeface="Georgia" panose="02040502050405020303" pitchFamily="18" charset="0"/>
            </a:endParaRPr>
          </a:p>
          <a:p>
            <a:r>
              <a:rPr lang="en-US" b="1" dirty="0">
                <a:latin typeface="Georgia" panose="02040502050405020303" pitchFamily="18" charset="0"/>
              </a:rPr>
              <a:t>Requires the Department to develop a professional development course focusing on </a:t>
            </a:r>
          </a:p>
          <a:p>
            <a:r>
              <a:rPr lang="en-US" b="1" dirty="0">
                <a:latin typeface="Georgia" panose="02040502050405020303" pitchFamily="18" charset="0"/>
              </a:rPr>
              <a:t>foundational knowledge in math and integrates life skills and, by December 31, 2026, </a:t>
            </a:r>
          </a:p>
          <a:p>
            <a:r>
              <a:rPr lang="en-US" b="1" dirty="0">
                <a:latin typeface="Georgia" panose="02040502050405020303" pitchFamily="18" charset="0"/>
              </a:rPr>
              <a:t>develop a pilot series of professional development programs for school and regional </a:t>
            </a:r>
          </a:p>
          <a:p>
            <a:r>
              <a:rPr lang="en-US" b="1" dirty="0">
                <a:latin typeface="Georgia" panose="02040502050405020303" pitchFamily="18" charset="0"/>
              </a:rPr>
              <a:t>educational leaders on evidence-based math instruction.</a:t>
            </a:r>
          </a:p>
          <a:p>
            <a:endParaRPr lang="en-US" b="1" dirty="0">
              <a:latin typeface="Georgia" panose="02040502050405020303" pitchFamily="18" charset="0"/>
            </a:endParaRPr>
          </a:p>
          <a:p>
            <a:r>
              <a:rPr lang="en-US" b="1" dirty="0">
                <a:latin typeface="Georgia" panose="02040502050405020303" pitchFamily="18" charset="0"/>
              </a:rPr>
              <a:t>Requires the State Board of Education to assess the math proficiency of each applicant </a:t>
            </a:r>
          </a:p>
          <a:p>
            <a:r>
              <a:rPr lang="en-US" b="1" dirty="0">
                <a:latin typeface="Georgia" panose="02040502050405020303" pitchFamily="18" charset="0"/>
              </a:rPr>
              <a:t>for a new valid educator license with a pre-K-8 grade band and who may be assigned to </a:t>
            </a:r>
          </a:p>
          <a:p>
            <a:r>
              <a:rPr lang="en-US" b="1" dirty="0">
                <a:latin typeface="Georgia" panose="02040502050405020303" pitchFamily="18" charset="0"/>
              </a:rPr>
              <a:t>teach math. </a:t>
            </a:r>
          </a:p>
          <a:p>
            <a:endParaRPr lang="en-US" b="1" dirty="0">
              <a:latin typeface="Georgia" panose="02040502050405020303" pitchFamily="18" charset="0"/>
            </a:endParaRPr>
          </a:p>
          <a:p>
            <a:r>
              <a:rPr lang="en-US" sz="2000" b="1" dirty="0">
                <a:latin typeface="Georgia" panose="02040502050405020303" pitchFamily="18" charset="0"/>
              </a:rPr>
              <a:t>Career-technical education for home-educated students </a:t>
            </a:r>
          </a:p>
          <a:p>
            <a:endParaRPr lang="en-US" b="1" dirty="0">
              <a:latin typeface="Georgia" panose="02040502050405020303" pitchFamily="18" charset="0"/>
            </a:endParaRPr>
          </a:p>
          <a:p>
            <a:r>
              <a:rPr lang="en-US" b="1" dirty="0">
                <a:latin typeface="Georgia" panose="02040502050405020303" pitchFamily="18" charset="0"/>
              </a:rPr>
              <a:t>Permits a home-educated student to participate in the career-technical education </a:t>
            </a:r>
          </a:p>
          <a:p>
            <a:r>
              <a:rPr lang="en-US" b="1" dirty="0">
                <a:latin typeface="Georgia" panose="02040502050405020303" pitchFamily="18" charset="0"/>
              </a:rPr>
              <a:t>programs of the student’s resident school district as a part-time student without any </a:t>
            </a:r>
          </a:p>
          <a:p>
            <a:r>
              <a:rPr lang="en-US" b="1" dirty="0">
                <a:latin typeface="Georgia" panose="02040502050405020303" pitchFamily="18" charset="0"/>
              </a:rPr>
              <a:t>financial assessment, charge, or tuition that is not charged to a public school student and </a:t>
            </a:r>
          </a:p>
          <a:p>
            <a:r>
              <a:rPr lang="en-US" b="1" dirty="0">
                <a:latin typeface="Georgia" panose="02040502050405020303" pitchFamily="18" charset="0"/>
              </a:rPr>
              <a:t>requires such a student to be counted in the district’s enrolled ADM. </a:t>
            </a:r>
          </a:p>
        </p:txBody>
      </p:sp>
    </p:spTree>
    <p:extLst>
      <p:ext uri="{BB962C8B-B14F-4D97-AF65-F5344CB8AC3E}">
        <p14:creationId xmlns:p14="http://schemas.microsoft.com/office/powerpoint/2010/main" val="3934216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7A8350A-ADE5-5F44-993C-45514B49EC87}"/>
              </a:ext>
            </a:extLst>
          </p:cNvPr>
          <p:cNvSpPr>
            <a:spLocks noGrp="1"/>
          </p:cNvSpPr>
          <p:nvPr>
            <p:ph type="title"/>
          </p:nvPr>
        </p:nvSpPr>
        <p:spPr>
          <a:xfrm>
            <a:off x="459346" y="245566"/>
            <a:ext cx="6172201" cy="1099607"/>
          </a:xfrm>
        </p:spPr>
        <p:txBody>
          <a:bodyPr>
            <a:normAutofit/>
          </a:bodyPr>
          <a:lstStyle/>
          <a:p>
            <a:r>
              <a:rPr lang="en-US" sz="4000" b="1" dirty="0">
                <a:solidFill>
                  <a:srgbClr val="FFFFFF"/>
                </a:solidFill>
                <a:latin typeface="Georgia" panose="02040502050405020303" pitchFamily="18" charset="0"/>
                <a:cs typeface="Times New Roman" panose="02020603050405020304" pitchFamily="18" charset="0"/>
              </a:rPr>
              <a:t>Get Involved</a:t>
            </a:r>
            <a:endParaRPr lang="en-US" sz="4000" dirty="0">
              <a:solidFill>
                <a:srgbClr val="FFFFFF"/>
              </a:solidFill>
            </a:endParaRPr>
          </a:p>
        </p:txBody>
      </p:sp>
      <p:sp>
        <p:nvSpPr>
          <p:cNvPr id="3" name="Content Placeholder 2">
            <a:extLst>
              <a:ext uri="{FF2B5EF4-FFF2-40B4-BE49-F238E27FC236}">
                <a16:creationId xmlns:a16="http://schemas.microsoft.com/office/drawing/2014/main" id="{F0B90A1C-DD1A-6442-B00D-05E4B23CDBBA}"/>
              </a:ext>
            </a:extLst>
          </p:cNvPr>
          <p:cNvSpPr>
            <a:spLocks noGrp="1"/>
          </p:cNvSpPr>
          <p:nvPr>
            <p:ph idx="1"/>
          </p:nvPr>
        </p:nvSpPr>
        <p:spPr>
          <a:xfrm>
            <a:off x="459350" y="1508760"/>
            <a:ext cx="13192642" cy="4953157"/>
          </a:xfrm>
        </p:spPr>
        <p:txBody>
          <a:bodyPr numCol="2" anchor="ctr">
            <a:noAutofit/>
          </a:bodyPr>
          <a:lstStyle/>
          <a:p>
            <a:pPr marL="0" indent="0">
              <a:lnSpc>
                <a:spcPct val="100000"/>
              </a:lnSpc>
              <a:buNone/>
            </a:pPr>
            <a:r>
              <a:rPr lang="en-US" sz="3200" b="1" dirty="0">
                <a:latin typeface="Georgia" panose="02040502050405020303" pitchFamily="18" charset="0"/>
                <a:cs typeface="Times New Roman" panose="02020603050405020304" pitchFamily="18" charset="0"/>
              </a:rPr>
              <a:t>Three Tips for Every BASA Member</a:t>
            </a:r>
          </a:p>
          <a:p>
            <a:pPr marL="0" indent="0">
              <a:lnSpc>
                <a:spcPct val="100000"/>
              </a:lnSpc>
              <a:buNone/>
            </a:pPr>
            <a:endParaRPr lang="en-US" sz="3200" b="1" dirty="0">
              <a:latin typeface="Georgia" panose="02040502050405020303" pitchFamily="18" charset="0"/>
              <a:cs typeface="Times New Roman" panose="02020603050405020304" pitchFamily="18" charset="0"/>
            </a:endParaRPr>
          </a:p>
          <a:p>
            <a:pPr>
              <a:lnSpc>
                <a:spcPct val="100000"/>
              </a:lnSpc>
              <a:buFont typeface="Wingdings" panose="05000000000000000000" pitchFamily="2" charset="2"/>
              <a:buChar char="Ø"/>
            </a:pPr>
            <a:r>
              <a:rPr lang="en-US" sz="2400" b="1" dirty="0">
                <a:latin typeface="Georgia" panose="02040502050405020303" pitchFamily="18" charset="0"/>
                <a:cs typeface="Times New Roman" panose="02020603050405020304" pitchFamily="18" charset="0"/>
              </a:rPr>
              <a:t>Attend Fall Conference</a:t>
            </a:r>
          </a:p>
          <a:p>
            <a:pPr>
              <a:lnSpc>
                <a:spcPct val="100000"/>
              </a:lnSpc>
              <a:buFont typeface="Wingdings" panose="05000000000000000000" pitchFamily="2" charset="2"/>
              <a:buChar char="Ø"/>
            </a:pPr>
            <a:r>
              <a:rPr lang="en-US" sz="2400" b="1" dirty="0">
                <a:latin typeface="Georgia" panose="02040502050405020303" pitchFamily="18" charset="0"/>
                <a:cs typeface="Times New Roman" panose="02020603050405020304" pitchFamily="18" charset="0"/>
              </a:rPr>
              <a:t>Attend Regionals</a:t>
            </a:r>
          </a:p>
          <a:p>
            <a:pPr>
              <a:lnSpc>
                <a:spcPct val="100000"/>
              </a:lnSpc>
              <a:buFont typeface="Wingdings" panose="05000000000000000000" pitchFamily="2" charset="2"/>
              <a:buChar char="Ø"/>
            </a:pPr>
            <a:r>
              <a:rPr lang="en-US" sz="2400" b="1" dirty="0">
                <a:latin typeface="Georgia" panose="02040502050405020303" pitchFamily="18" charset="0"/>
                <a:cs typeface="Times New Roman" panose="02020603050405020304" pitchFamily="18" charset="0"/>
              </a:rPr>
              <a:t>Join 1 or 2 Committees</a:t>
            </a:r>
          </a:p>
          <a:p>
            <a:pPr marL="457200" lvl="1" indent="0">
              <a:buNone/>
            </a:pPr>
            <a:endParaRPr lang="en-US" sz="1300" dirty="0"/>
          </a:p>
        </p:txBody>
      </p:sp>
      <p:pic>
        <p:nvPicPr>
          <p:cNvPr id="4" name="Picture 3">
            <a:extLst>
              <a:ext uri="{FF2B5EF4-FFF2-40B4-BE49-F238E27FC236}">
                <a16:creationId xmlns:a16="http://schemas.microsoft.com/office/drawing/2014/main" id="{FCC4766B-E8E6-9946-B0F4-097F4BFED099}"/>
              </a:ext>
            </a:extLst>
          </p:cNvPr>
          <p:cNvPicPr>
            <a:picLocks noChangeAspect="1"/>
          </p:cNvPicPr>
          <p:nvPr/>
        </p:nvPicPr>
        <p:blipFill>
          <a:blip r:embed="rId2"/>
          <a:stretch>
            <a:fillRect/>
          </a:stretch>
        </p:blipFill>
        <p:spPr>
          <a:xfrm>
            <a:off x="10240569" y="5769429"/>
            <a:ext cx="1603156" cy="723446"/>
          </a:xfrm>
          <a:prstGeom prst="rect">
            <a:avLst/>
          </a:prstGeom>
        </p:spPr>
      </p:pic>
    </p:spTree>
    <p:extLst>
      <p:ext uri="{BB962C8B-B14F-4D97-AF65-F5344CB8AC3E}">
        <p14:creationId xmlns:p14="http://schemas.microsoft.com/office/powerpoint/2010/main" val="3890104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CE8B91-509D-DD81-D1EF-8B829F7EAEC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2FB34C-57D2-7E84-2CC1-11A19243A1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01AB009-768F-30F2-8AE2-8FD39B5F48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44D988DF-7B08-C203-183D-6018BF5E5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254C8A8-9AAB-957B-977A-FC1A92DDE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D974F7A-0FCF-C4D5-80FE-E21DB9CD44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3768E2C-F44D-1535-5FEC-E643C1827C13}"/>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SB 19 – Intervention Plans</a:t>
            </a:r>
            <a:endParaRPr lang="en-US" sz="2200" dirty="0">
              <a:solidFill>
                <a:srgbClr val="FFFFFF"/>
              </a:solidFill>
            </a:endParaRPr>
          </a:p>
        </p:txBody>
      </p:sp>
      <p:sp>
        <p:nvSpPr>
          <p:cNvPr id="6" name="TextBox 5">
            <a:extLst>
              <a:ext uri="{FF2B5EF4-FFF2-40B4-BE49-F238E27FC236}">
                <a16:creationId xmlns:a16="http://schemas.microsoft.com/office/drawing/2014/main" id="{60BE2725-F23F-BE50-2C0D-34F82CFCBCED}"/>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Sen. </a:t>
            </a:r>
            <a:r>
              <a:rPr lang="en-US" dirty="0">
                <a:solidFill>
                  <a:prstClr val="white"/>
                </a:solidFill>
                <a:latin typeface="Georgia" panose="02040502050405020303" pitchFamily="18" charset="0"/>
              </a:rPr>
              <a:t>Brenner</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(R) </a:t>
            </a:r>
          </a:p>
        </p:txBody>
      </p:sp>
      <p:sp>
        <p:nvSpPr>
          <p:cNvPr id="4" name="TextBox 3">
            <a:extLst>
              <a:ext uri="{FF2B5EF4-FFF2-40B4-BE49-F238E27FC236}">
                <a16:creationId xmlns:a16="http://schemas.microsoft.com/office/drawing/2014/main" id="{E554A938-1B00-26D6-D1BB-6EA1391FC5B2}"/>
              </a:ext>
            </a:extLst>
          </p:cNvPr>
          <p:cNvSpPr txBox="1"/>
          <p:nvPr/>
        </p:nvSpPr>
        <p:spPr>
          <a:xfrm>
            <a:off x="2453268" y="2397512"/>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86A7CF78-BFB9-7459-8582-AB8F9A0182BA}"/>
              </a:ext>
            </a:extLst>
          </p:cNvPr>
          <p:cNvSpPr txBox="1"/>
          <p:nvPr/>
        </p:nvSpPr>
        <p:spPr>
          <a:xfrm>
            <a:off x="294968" y="1681868"/>
            <a:ext cx="11732646" cy="4339650"/>
          </a:xfrm>
          <a:prstGeom prst="rect">
            <a:avLst/>
          </a:prstGeom>
          <a:noFill/>
        </p:spPr>
        <p:txBody>
          <a:bodyPr wrap="square" rtlCol="0">
            <a:spAutoFit/>
          </a:bodyPr>
          <a:lstStyle/>
          <a:p>
            <a:r>
              <a:rPr lang="en-US" sz="2000" b="1" dirty="0">
                <a:latin typeface="Georgia" panose="02040502050405020303" pitchFamily="18" charset="0"/>
              </a:rPr>
              <a:t>Autism scholarship program </a:t>
            </a:r>
          </a:p>
          <a:p>
            <a:endParaRPr lang="en-US" b="1" dirty="0">
              <a:latin typeface="Georgia" panose="02040502050405020303" pitchFamily="18" charset="0"/>
            </a:endParaRPr>
          </a:p>
          <a:p>
            <a:r>
              <a:rPr lang="en-US" b="1" dirty="0">
                <a:latin typeface="Georgia" panose="02040502050405020303" pitchFamily="18" charset="0"/>
              </a:rPr>
              <a:t>Qualifies for the Autism scholarship program a child who has been diagnosed as autistic </a:t>
            </a:r>
          </a:p>
          <a:p>
            <a:r>
              <a:rPr lang="en-US" b="1" dirty="0">
                <a:latin typeface="Georgia" panose="02040502050405020303" pitchFamily="18" charset="0"/>
              </a:rPr>
              <a:t>by a physician or psychologist, is enrolled in a chartered or </a:t>
            </a:r>
            <a:r>
              <a:rPr lang="en-US" b="1" dirty="0" err="1">
                <a:latin typeface="Georgia" panose="02040502050405020303" pitchFamily="18" charset="0"/>
              </a:rPr>
              <a:t>nonchartered</a:t>
            </a:r>
            <a:r>
              <a:rPr lang="en-US" b="1" dirty="0">
                <a:latin typeface="Georgia" panose="02040502050405020303" pitchFamily="18" charset="0"/>
              </a:rPr>
              <a:t> nonpublic </a:t>
            </a:r>
          </a:p>
          <a:p>
            <a:r>
              <a:rPr lang="en-US" b="1" dirty="0">
                <a:latin typeface="Georgia" panose="02040502050405020303" pitchFamily="18" charset="0"/>
              </a:rPr>
              <a:t>school, is home educated, or is a student older than compulsory school age and less than </a:t>
            </a:r>
          </a:p>
          <a:p>
            <a:r>
              <a:rPr lang="en-US" b="1" dirty="0">
                <a:latin typeface="Georgia" panose="02040502050405020303" pitchFamily="18" charset="0"/>
              </a:rPr>
              <a:t>22 years of age and received a home education and has not received a diploma, and has </a:t>
            </a:r>
          </a:p>
          <a:p>
            <a:r>
              <a:rPr lang="en-US" b="1" dirty="0">
                <a:latin typeface="Georgia" panose="02040502050405020303" pitchFamily="18" charset="0"/>
              </a:rPr>
              <a:t>an education plan developed by the school district in which the child is entitled to attend </a:t>
            </a:r>
          </a:p>
          <a:p>
            <a:r>
              <a:rPr lang="en-US" b="1" dirty="0">
                <a:latin typeface="Georgia" panose="02040502050405020303" pitchFamily="18" charset="0"/>
              </a:rPr>
              <a:t>school that includes transitional services. </a:t>
            </a:r>
          </a:p>
          <a:p>
            <a:endParaRPr lang="en-US" sz="2000" b="1" dirty="0">
              <a:latin typeface="Georgia" panose="02040502050405020303" pitchFamily="18" charset="0"/>
            </a:endParaRPr>
          </a:p>
          <a:p>
            <a:r>
              <a:rPr lang="en-US" sz="2000" b="1" dirty="0">
                <a:latin typeface="Georgia" panose="02040502050405020303" pitchFamily="18" charset="0"/>
              </a:rPr>
              <a:t>Patriotic youth organizations  </a:t>
            </a:r>
          </a:p>
          <a:p>
            <a:endParaRPr lang="en-US" b="1" dirty="0">
              <a:latin typeface="Georgia" panose="02040502050405020303" pitchFamily="18" charset="0"/>
            </a:endParaRPr>
          </a:p>
          <a:p>
            <a:r>
              <a:rPr lang="en-US" b="1" dirty="0">
                <a:latin typeface="Georgia" panose="02040502050405020303" pitchFamily="18" charset="0"/>
              </a:rPr>
              <a:t>Requires a school district, at the request of certain federally recognized youth </a:t>
            </a:r>
          </a:p>
          <a:p>
            <a:r>
              <a:rPr lang="en-US" b="1" dirty="0">
                <a:latin typeface="Georgia" panose="02040502050405020303" pitchFamily="18" charset="0"/>
              </a:rPr>
              <a:t>organizations, to permit a representative of that organization to speak with and distribute </a:t>
            </a:r>
          </a:p>
          <a:p>
            <a:r>
              <a:rPr lang="en-US" b="1" dirty="0">
                <a:latin typeface="Georgia" panose="02040502050405020303" pitchFamily="18" charset="0"/>
              </a:rPr>
              <a:t>informational materials to students during school hours for up to ten minutes during the </a:t>
            </a:r>
          </a:p>
          <a:p>
            <a:r>
              <a:rPr lang="en-US" b="1" dirty="0">
                <a:latin typeface="Georgia" panose="02040502050405020303" pitchFamily="18" charset="0"/>
              </a:rPr>
              <a:t>school day at least once per school year. </a:t>
            </a:r>
          </a:p>
        </p:txBody>
      </p:sp>
    </p:spTree>
    <p:extLst>
      <p:ext uri="{BB962C8B-B14F-4D97-AF65-F5344CB8AC3E}">
        <p14:creationId xmlns:p14="http://schemas.microsoft.com/office/powerpoint/2010/main" val="42014445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C9456E-F20B-ADEB-68F8-1489435E0E8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CC0AEE2-3AD8-1178-E901-00B3ADDEB8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2B579AE5-B8FC-1714-88B6-24A035C5B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6F9B7761-9443-C5BE-C492-45F6192CDD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67673D7-D030-13A5-9E90-B95BA5E6B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AAE43A0E-A0EA-4216-5F6C-9BD837B74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8A7A948-4A88-4C8D-ED67-2173D18D5880}"/>
              </a:ext>
            </a:extLst>
          </p:cNvPr>
          <p:cNvSpPr>
            <a:spLocks noGrp="1"/>
          </p:cNvSpPr>
          <p:nvPr>
            <p:ph type="title"/>
          </p:nvPr>
        </p:nvSpPr>
        <p:spPr>
          <a:xfrm>
            <a:off x="294968" y="343167"/>
            <a:ext cx="8041179" cy="1100518"/>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HB 479 – Budget Corrections</a:t>
            </a:r>
            <a:endParaRPr lang="en-US" sz="2200" dirty="0">
              <a:solidFill>
                <a:srgbClr val="FFFFFF"/>
              </a:solidFill>
            </a:endParaRPr>
          </a:p>
        </p:txBody>
      </p:sp>
      <p:sp>
        <p:nvSpPr>
          <p:cNvPr id="6" name="TextBox 5">
            <a:extLst>
              <a:ext uri="{FF2B5EF4-FFF2-40B4-BE49-F238E27FC236}">
                <a16:creationId xmlns:a16="http://schemas.microsoft.com/office/drawing/2014/main" id="{B20A7AFE-ECE1-1789-D12E-05B4399C5A5F}"/>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Georgia" panose="02040502050405020303" pitchFamily="18" charset="0"/>
              </a:rPr>
              <a:t>Rep.</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Schmidt (R) </a:t>
            </a:r>
          </a:p>
        </p:txBody>
      </p:sp>
      <p:sp>
        <p:nvSpPr>
          <p:cNvPr id="4" name="TextBox 3">
            <a:extLst>
              <a:ext uri="{FF2B5EF4-FFF2-40B4-BE49-F238E27FC236}">
                <a16:creationId xmlns:a16="http://schemas.microsoft.com/office/drawing/2014/main" id="{06589315-47D2-8B9F-FE9F-1FA9E326D95C}"/>
              </a:ext>
            </a:extLst>
          </p:cNvPr>
          <p:cNvSpPr txBox="1"/>
          <p:nvPr/>
        </p:nvSpPr>
        <p:spPr>
          <a:xfrm>
            <a:off x="2453268" y="2397512"/>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256E4C69-275E-F89E-672F-838A91778E4F}"/>
              </a:ext>
            </a:extLst>
          </p:cNvPr>
          <p:cNvSpPr txBox="1"/>
          <p:nvPr/>
        </p:nvSpPr>
        <p:spPr>
          <a:xfrm>
            <a:off x="294968" y="1681868"/>
            <a:ext cx="11732646" cy="3139321"/>
          </a:xfrm>
          <a:prstGeom prst="rect">
            <a:avLst/>
          </a:prstGeom>
          <a:noFill/>
        </p:spPr>
        <p:txBody>
          <a:bodyPr wrap="square" rtlCol="0">
            <a:spAutoFit/>
          </a:bodyPr>
          <a:lstStyle/>
          <a:p>
            <a:r>
              <a:rPr lang="en-US" b="1" dirty="0">
                <a:latin typeface="Georgia" panose="02040502050405020303" pitchFamily="18" charset="0"/>
              </a:rPr>
              <a:t>Expedited Local Partnership Program</a:t>
            </a:r>
          </a:p>
          <a:p>
            <a:r>
              <a:rPr lang="en-US" b="1" dirty="0">
                <a:latin typeface="Georgia" panose="02040502050405020303" pitchFamily="18" charset="0"/>
              </a:rPr>
              <a:t> </a:t>
            </a:r>
          </a:p>
          <a:p>
            <a:r>
              <a:rPr lang="en-US" b="1" dirty="0">
                <a:latin typeface="Georgia" panose="02040502050405020303" pitchFamily="18" charset="0"/>
              </a:rPr>
              <a:t>Requires the Facilities Construction Commission (FCC) to determine a school district’s </a:t>
            </a:r>
          </a:p>
          <a:p>
            <a:r>
              <a:rPr lang="en-US" b="1" dirty="0">
                <a:latin typeface="Georgia" panose="02040502050405020303" pitchFamily="18" charset="0"/>
              </a:rPr>
              <a:t>portion of the basic project cost for a project under the Expedited Local Partnership </a:t>
            </a:r>
          </a:p>
          <a:p>
            <a:r>
              <a:rPr lang="en-US" b="1" dirty="0">
                <a:latin typeface="Georgia" panose="02040502050405020303" pitchFamily="18" charset="0"/>
              </a:rPr>
              <a:t>Program (ELPP) based only on the required percentage of the basic project costs, </a:t>
            </a:r>
          </a:p>
          <a:p>
            <a:r>
              <a:rPr lang="en-US" b="1" dirty="0">
                <a:latin typeface="Georgia" panose="02040502050405020303" pitchFamily="18" charset="0"/>
              </a:rPr>
              <a:t>determined based on the school district’s percentile ranking. </a:t>
            </a:r>
          </a:p>
          <a:p>
            <a:endParaRPr lang="en-US" b="1" dirty="0">
              <a:latin typeface="Georgia" panose="02040502050405020303" pitchFamily="18" charset="0"/>
            </a:endParaRPr>
          </a:p>
          <a:p>
            <a:r>
              <a:rPr lang="en-US" b="1" dirty="0">
                <a:latin typeface="Georgia" panose="02040502050405020303" pitchFamily="18" charset="0"/>
              </a:rPr>
              <a:t>Permits FCC and a qualifying district participating in the ELPP to elect to recalculate the </a:t>
            </a:r>
          </a:p>
          <a:p>
            <a:r>
              <a:rPr lang="en-US" b="1" dirty="0">
                <a:latin typeface="Georgia" panose="02040502050405020303" pitchFamily="18" charset="0"/>
              </a:rPr>
              <a:t>district’s portion of the basic project cost using the district’s most recent percentile </a:t>
            </a:r>
          </a:p>
          <a:p>
            <a:r>
              <a:rPr lang="en-US" b="1" dirty="0">
                <a:latin typeface="Georgia" panose="02040502050405020303" pitchFamily="18" charset="0"/>
              </a:rPr>
              <a:t>ranking when the district becomes eligible for assistance under the Classroom Facilities </a:t>
            </a:r>
          </a:p>
          <a:p>
            <a:r>
              <a:rPr lang="en-US" b="1" dirty="0">
                <a:latin typeface="Georgia" panose="02040502050405020303" pitchFamily="18" charset="0"/>
              </a:rPr>
              <a:t>Assistance Program (CFAP). </a:t>
            </a:r>
          </a:p>
        </p:txBody>
      </p:sp>
    </p:spTree>
    <p:extLst>
      <p:ext uri="{BB962C8B-B14F-4D97-AF65-F5344CB8AC3E}">
        <p14:creationId xmlns:p14="http://schemas.microsoft.com/office/powerpoint/2010/main" val="2646984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5BFE8E-E2BD-F183-38E5-ADB5C30F2C3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2958667-CDE0-ACCA-BA15-8B9BB50ECB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667F7F60-82E9-37B2-D09D-C3B05FA70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277E638-6257-E105-EB77-F548A3B8D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D618CEA4-C37B-6A34-06F4-2A713865E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F2E65B61-097B-E49C-1472-E487881DE3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F736908-CA19-D213-9229-D94F1E1C6B11}"/>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HB 479 – Budget Corrections</a:t>
            </a:r>
            <a:endParaRPr lang="en-US" sz="2200" dirty="0">
              <a:solidFill>
                <a:srgbClr val="FFFFFF"/>
              </a:solidFill>
            </a:endParaRPr>
          </a:p>
        </p:txBody>
      </p:sp>
      <p:sp>
        <p:nvSpPr>
          <p:cNvPr id="6" name="TextBox 5">
            <a:extLst>
              <a:ext uri="{FF2B5EF4-FFF2-40B4-BE49-F238E27FC236}">
                <a16:creationId xmlns:a16="http://schemas.microsoft.com/office/drawing/2014/main" id="{6ABABEC8-31B8-7FDC-8E44-12A24E806240}"/>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Georgia" panose="02040502050405020303" pitchFamily="18" charset="0"/>
              </a:rPr>
              <a:t>Rep. Schmidt </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(R) </a:t>
            </a:r>
          </a:p>
        </p:txBody>
      </p:sp>
      <p:sp>
        <p:nvSpPr>
          <p:cNvPr id="4" name="TextBox 3">
            <a:extLst>
              <a:ext uri="{FF2B5EF4-FFF2-40B4-BE49-F238E27FC236}">
                <a16:creationId xmlns:a16="http://schemas.microsoft.com/office/drawing/2014/main" id="{6F946A20-46EF-9375-42AA-14D58913DD81}"/>
              </a:ext>
            </a:extLst>
          </p:cNvPr>
          <p:cNvSpPr txBox="1"/>
          <p:nvPr/>
        </p:nvSpPr>
        <p:spPr>
          <a:xfrm>
            <a:off x="2453268" y="2397512"/>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FAA9081D-6B11-7F14-1F99-7CF3D872ADB3}"/>
              </a:ext>
            </a:extLst>
          </p:cNvPr>
          <p:cNvSpPr txBox="1"/>
          <p:nvPr/>
        </p:nvSpPr>
        <p:spPr>
          <a:xfrm>
            <a:off x="294968" y="1845397"/>
            <a:ext cx="11732646" cy="4801314"/>
          </a:xfrm>
          <a:prstGeom prst="rect">
            <a:avLst/>
          </a:prstGeom>
          <a:noFill/>
        </p:spPr>
        <p:txBody>
          <a:bodyPr wrap="square" rtlCol="0">
            <a:spAutoFit/>
          </a:bodyPr>
          <a:lstStyle/>
          <a:p>
            <a:r>
              <a:rPr lang="en-US" b="1" dirty="0">
                <a:latin typeface="Georgia" panose="02040502050405020303" pitchFamily="18" charset="0"/>
              </a:rPr>
              <a:t>Authorizes a fixed-amount, one-year property tax reduction for homestead exemption </a:t>
            </a:r>
          </a:p>
          <a:p>
            <a:r>
              <a:rPr lang="en-US" b="1" dirty="0">
                <a:latin typeface="Georgia" panose="02040502050405020303" pitchFamily="18" charset="0"/>
              </a:rPr>
              <a:t>recipients. </a:t>
            </a:r>
          </a:p>
          <a:p>
            <a:endParaRPr lang="en-US" b="1" dirty="0">
              <a:latin typeface="Georgia" panose="02040502050405020303" pitchFamily="18" charset="0"/>
            </a:endParaRPr>
          </a:p>
          <a:p>
            <a:r>
              <a:rPr lang="en-US" b="1" dirty="0">
                <a:latin typeface="Georgia" panose="02040502050405020303" pitchFamily="18" charset="0"/>
              </a:rPr>
              <a:t>Reimburses local governments for revenue lost due to the reduction from a portion of </a:t>
            </a:r>
          </a:p>
          <a:p>
            <a:r>
              <a:rPr lang="en-US" b="1" dirty="0">
                <a:latin typeface="Georgia" panose="02040502050405020303" pitchFamily="18" charset="0"/>
              </a:rPr>
              <a:t>surplus GRF revenue.</a:t>
            </a:r>
          </a:p>
          <a:p>
            <a:r>
              <a:rPr lang="en-US" b="1" dirty="0">
                <a:latin typeface="Georgia" panose="02040502050405020303" pitchFamily="18" charset="0"/>
              </a:rPr>
              <a:t> </a:t>
            </a:r>
          </a:p>
          <a:p>
            <a:r>
              <a:rPr lang="en-US" b="1" dirty="0">
                <a:latin typeface="Georgia" panose="02040502050405020303" pitchFamily="18" charset="0"/>
              </a:rPr>
              <a:t>Inside millage inflation reduction</a:t>
            </a:r>
          </a:p>
          <a:p>
            <a:r>
              <a:rPr lang="en-US" b="1" dirty="0">
                <a:latin typeface="Georgia" panose="02040502050405020303" pitchFamily="18" charset="0"/>
              </a:rPr>
              <a:t> </a:t>
            </a:r>
          </a:p>
          <a:p>
            <a:r>
              <a:rPr lang="en-US" b="1" dirty="0">
                <a:latin typeface="Georgia" panose="02040502050405020303" pitchFamily="18" charset="0"/>
              </a:rPr>
              <a:t>Makes several changes to the calculation and administration of a recently enacted </a:t>
            </a:r>
          </a:p>
          <a:p>
            <a:r>
              <a:rPr lang="en-US" b="1" dirty="0">
                <a:latin typeface="Georgia" panose="02040502050405020303" pitchFamily="18" charset="0"/>
              </a:rPr>
              <a:t>mechanism that limits property tax increases from inside millage to the rate of inflation. </a:t>
            </a:r>
          </a:p>
          <a:p>
            <a:endParaRPr lang="en-US" b="1" dirty="0">
              <a:latin typeface="Georgia" panose="02040502050405020303" pitchFamily="18" charset="0"/>
            </a:endParaRPr>
          </a:p>
          <a:p>
            <a:r>
              <a:rPr lang="en-US" b="1" dirty="0">
                <a:latin typeface="Georgia" panose="02040502050405020303" pitchFamily="18" charset="0"/>
              </a:rPr>
              <a:t>Modifies how the reduction is determined for subdivisions with territory in multiple </a:t>
            </a:r>
          </a:p>
          <a:p>
            <a:r>
              <a:rPr lang="en-US" b="1" dirty="0">
                <a:latin typeface="Georgia" panose="02040502050405020303" pitchFamily="18" charset="0"/>
              </a:rPr>
              <a:t>counties with different reappraisal years and clarifies that the reduced rate applies </a:t>
            </a:r>
          </a:p>
          <a:p>
            <a:r>
              <a:rPr lang="en-US" b="1" dirty="0">
                <a:latin typeface="Georgia" panose="02040502050405020303" pitchFamily="18" charset="0"/>
              </a:rPr>
              <a:t>uniformly throughout the district.</a:t>
            </a:r>
          </a:p>
          <a:p>
            <a:r>
              <a:rPr lang="en-US" b="1" dirty="0">
                <a:latin typeface="Georgia" panose="02040502050405020303" pitchFamily="18" charset="0"/>
              </a:rPr>
              <a:t> </a:t>
            </a:r>
          </a:p>
          <a:p>
            <a:r>
              <a:rPr lang="en-US" b="1" dirty="0">
                <a:latin typeface="Georgia" panose="02040502050405020303" pitchFamily="18" charset="0"/>
              </a:rPr>
              <a:t>Requires the calculation of the school district 20-mill property tax floor to reflect any </a:t>
            </a:r>
          </a:p>
          <a:p>
            <a:r>
              <a:rPr lang="en-US" b="1" dirty="0">
                <a:latin typeface="Georgia" panose="02040502050405020303" pitchFamily="18" charset="0"/>
              </a:rPr>
              <a:t>reductions made to the district’s inside millage.</a:t>
            </a:r>
          </a:p>
        </p:txBody>
      </p:sp>
    </p:spTree>
    <p:extLst>
      <p:ext uri="{BB962C8B-B14F-4D97-AF65-F5344CB8AC3E}">
        <p14:creationId xmlns:p14="http://schemas.microsoft.com/office/powerpoint/2010/main" val="2476789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C17EF5-3936-DDE2-A761-BDF37FC5327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271D9DD-8B81-44A0-217F-2A0AC7687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5E8F41C-4EC7-A525-57C7-C0E33E1C2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DF3B3E4-1C18-BBFD-6EA2-B076443816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D819C1B-6D59-BEE4-41E2-BF58EB439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841E6E1C-4664-D295-3924-948FF62AF8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3805EBA-F71C-01C5-BC87-E238682DBB90}"/>
              </a:ext>
            </a:extLst>
          </p:cNvPr>
          <p:cNvSpPr>
            <a:spLocks noGrp="1"/>
          </p:cNvSpPr>
          <p:nvPr>
            <p:ph type="title"/>
          </p:nvPr>
        </p:nvSpPr>
        <p:spPr>
          <a:xfrm>
            <a:off x="294968" y="254656"/>
            <a:ext cx="7697935" cy="1189029"/>
          </a:xfrm>
        </p:spPr>
        <p:txBody>
          <a:bodyPr>
            <a:normAutofit/>
          </a:bodyPr>
          <a:lstStyle/>
          <a:p>
            <a:r>
              <a:rPr lang="en-US" sz="3600" b="1" dirty="0">
                <a:solidFill>
                  <a:srgbClr val="FFFFFF"/>
                </a:solidFill>
                <a:latin typeface="Georgia" panose="02040502050405020303" pitchFamily="18" charset="0"/>
                <a:cs typeface="Times New Roman" panose="02020603050405020304" pitchFamily="18" charset="0"/>
              </a:rPr>
              <a:t>HB 479 – Budget Corrections</a:t>
            </a:r>
            <a:endParaRPr lang="en-US" sz="2200" dirty="0">
              <a:solidFill>
                <a:srgbClr val="FFFFFF"/>
              </a:solidFill>
            </a:endParaRPr>
          </a:p>
        </p:txBody>
      </p:sp>
      <p:sp>
        <p:nvSpPr>
          <p:cNvPr id="6" name="TextBox 5">
            <a:extLst>
              <a:ext uri="{FF2B5EF4-FFF2-40B4-BE49-F238E27FC236}">
                <a16:creationId xmlns:a16="http://schemas.microsoft.com/office/drawing/2014/main" id="{222AF96C-3BB5-68C1-D3FB-43AEEE4FBFE4}"/>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Georgia" panose="02040502050405020303" pitchFamily="18" charset="0"/>
              </a:rPr>
              <a:t>Rep. Schmidt </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(R) </a:t>
            </a:r>
          </a:p>
        </p:txBody>
      </p:sp>
      <p:sp>
        <p:nvSpPr>
          <p:cNvPr id="4" name="TextBox 3">
            <a:extLst>
              <a:ext uri="{FF2B5EF4-FFF2-40B4-BE49-F238E27FC236}">
                <a16:creationId xmlns:a16="http://schemas.microsoft.com/office/drawing/2014/main" id="{1D0DEF62-F1D4-7C97-B0AC-5363BD3320C6}"/>
              </a:ext>
            </a:extLst>
          </p:cNvPr>
          <p:cNvSpPr txBox="1"/>
          <p:nvPr/>
        </p:nvSpPr>
        <p:spPr>
          <a:xfrm>
            <a:off x="2453268" y="2397512"/>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8135085A-88B6-95ED-98AC-4FD4F8ADC4DB}"/>
              </a:ext>
            </a:extLst>
          </p:cNvPr>
          <p:cNvSpPr txBox="1"/>
          <p:nvPr/>
        </p:nvSpPr>
        <p:spPr>
          <a:xfrm>
            <a:off x="229677" y="1889681"/>
            <a:ext cx="11732646" cy="3416320"/>
          </a:xfrm>
          <a:prstGeom prst="rect">
            <a:avLst/>
          </a:prstGeom>
          <a:noFill/>
        </p:spPr>
        <p:txBody>
          <a:bodyPr wrap="square" rtlCol="0">
            <a:spAutoFit/>
          </a:bodyPr>
          <a:lstStyle/>
          <a:p>
            <a:r>
              <a:rPr lang="en-US" b="1" dirty="0">
                <a:latin typeface="Georgia" panose="02040502050405020303" pitchFamily="18" charset="0"/>
              </a:rPr>
              <a:t>Homestead exemption calculation </a:t>
            </a:r>
          </a:p>
          <a:p>
            <a:endParaRPr lang="en-US" b="1" dirty="0">
              <a:latin typeface="Georgia" panose="02040502050405020303" pitchFamily="18" charset="0"/>
            </a:endParaRPr>
          </a:p>
          <a:p>
            <a:r>
              <a:rPr lang="en-US" b="1" dirty="0">
                <a:latin typeface="Georgia" panose="02040502050405020303" pitchFamily="18" charset="0"/>
              </a:rPr>
              <a:t>Modifies the calculation of the homestead exemption by calculating the reduction </a:t>
            </a:r>
          </a:p>
          <a:p>
            <a:r>
              <a:rPr lang="en-US" b="1" dirty="0">
                <a:latin typeface="Georgia" panose="02040502050405020303" pitchFamily="18" charset="0"/>
              </a:rPr>
              <a:t>without regard to an existing property tax credit for school districts on the 20-mill floor.</a:t>
            </a:r>
          </a:p>
          <a:p>
            <a:endParaRPr lang="en-US" b="1" dirty="0">
              <a:latin typeface="Georgia" panose="02040502050405020303" pitchFamily="18" charset="0"/>
            </a:endParaRPr>
          </a:p>
          <a:p>
            <a:r>
              <a:rPr lang="en-US" b="1" dirty="0">
                <a:latin typeface="Georgia" panose="02040502050405020303" pitchFamily="18" charset="0"/>
              </a:rPr>
              <a:t>Expanded 2027 sales tax holiday </a:t>
            </a:r>
          </a:p>
          <a:p>
            <a:endParaRPr lang="en-US" b="1" dirty="0">
              <a:latin typeface="Georgia" panose="02040502050405020303" pitchFamily="18" charset="0"/>
            </a:endParaRPr>
          </a:p>
          <a:p>
            <a:r>
              <a:rPr lang="en-US" b="1" dirty="0">
                <a:latin typeface="Georgia" panose="02040502050405020303" pitchFamily="18" charset="0"/>
              </a:rPr>
              <a:t>Requires a 15-day sales tax holiday to be held in August 2027 for most items priced under </a:t>
            </a:r>
          </a:p>
          <a:p>
            <a:r>
              <a:rPr lang="en-US" b="1" dirty="0">
                <a:latin typeface="Georgia" panose="02040502050405020303" pitchFamily="18" charset="0"/>
              </a:rPr>
              <a:t>$500. </a:t>
            </a:r>
          </a:p>
          <a:p>
            <a:endParaRPr lang="en-US" b="1" dirty="0">
              <a:latin typeface="Georgia" panose="02040502050405020303" pitchFamily="18" charset="0"/>
            </a:endParaRPr>
          </a:p>
          <a:p>
            <a:endParaRPr lang="en-US" b="1" dirty="0">
              <a:latin typeface="Georgia" panose="02040502050405020303" pitchFamily="18" charset="0"/>
            </a:endParaRPr>
          </a:p>
          <a:p>
            <a:r>
              <a:rPr lang="en-US" b="1" dirty="0">
                <a:latin typeface="Georgia" panose="02040502050405020303" pitchFamily="18" charset="0"/>
              </a:rPr>
              <a:t> </a:t>
            </a:r>
          </a:p>
        </p:txBody>
      </p:sp>
    </p:spTree>
    <p:extLst>
      <p:ext uri="{BB962C8B-B14F-4D97-AF65-F5344CB8AC3E}">
        <p14:creationId xmlns:p14="http://schemas.microsoft.com/office/powerpoint/2010/main" val="18711828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B66AED-E06A-FE36-D35D-5B8981659770}"/>
            </a:ext>
          </a:extLst>
        </p:cNvPr>
        <p:cNvGrpSpPr/>
        <p:nvPr/>
      </p:nvGrpSpPr>
      <p:grpSpPr>
        <a:xfrm>
          <a:off x="0" y="0"/>
          <a:ext cx="0" cy="0"/>
          <a:chOff x="0" y="0"/>
          <a:chExt cx="0" cy="0"/>
        </a:xfrm>
      </p:grpSpPr>
      <p:sp useBgFill="1">
        <p:nvSpPr>
          <p:cNvPr id="3099" name="Rectangle 3098">
            <a:extLst>
              <a:ext uri="{FF2B5EF4-FFF2-40B4-BE49-F238E27FC236}">
                <a16:creationId xmlns:a16="http://schemas.microsoft.com/office/drawing/2014/main" id="{92BC454E-D7BE-5F21-D7C2-1491A5C2D6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1" name="Rectangle 3100">
            <a:extLst>
              <a:ext uri="{FF2B5EF4-FFF2-40B4-BE49-F238E27FC236}">
                <a16:creationId xmlns:a16="http://schemas.microsoft.com/office/drawing/2014/main" id="{F4FDF87C-6A27-62F2-FB15-B3154D920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3" name="Rectangle 3102">
            <a:extLst>
              <a:ext uri="{FF2B5EF4-FFF2-40B4-BE49-F238E27FC236}">
                <a16:creationId xmlns:a16="http://schemas.microsoft.com/office/drawing/2014/main" id="{C43A3519-7921-4C9C-B4F3-B6064DFF8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5" name="Rectangle 3104">
            <a:extLst>
              <a:ext uri="{FF2B5EF4-FFF2-40B4-BE49-F238E27FC236}">
                <a16:creationId xmlns:a16="http://schemas.microsoft.com/office/drawing/2014/main" id="{6A9DBDC0-7A14-82D8-331F-6A20C893C1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F1460C5-0725-C624-C6F7-867A364D10D3}"/>
              </a:ext>
            </a:extLst>
          </p:cNvPr>
          <p:cNvSpPr>
            <a:spLocks noGrp="1"/>
          </p:cNvSpPr>
          <p:nvPr>
            <p:ph type="title"/>
          </p:nvPr>
        </p:nvSpPr>
        <p:spPr>
          <a:xfrm>
            <a:off x="724006" y="-242846"/>
            <a:ext cx="5050751" cy="4173180"/>
          </a:xfrm>
        </p:spPr>
        <p:txBody>
          <a:bodyPr vert="horz" lIns="91440" tIns="45720" rIns="91440" bIns="45720" rtlCol="0" anchor="b">
            <a:noAutofit/>
          </a:bodyPr>
          <a:lstStyle/>
          <a:p>
            <a:pPr algn="ctr"/>
            <a:r>
              <a:rPr lang="en-US" b="1" i="1" dirty="0">
                <a:solidFill>
                  <a:srgbClr val="FFFFFF"/>
                </a:solidFill>
                <a:latin typeface="Georgia"/>
              </a:rPr>
              <a:t>Ohio House of Representatives</a:t>
            </a:r>
            <a:endParaRPr lang="en-US" b="1" i="1" kern="1200" dirty="0">
              <a:solidFill>
                <a:srgbClr val="FFFFFF"/>
              </a:solidFill>
              <a:latin typeface="Georgia" panose="02040502050405020303" pitchFamily="18" charset="0"/>
            </a:endParaRPr>
          </a:p>
        </p:txBody>
      </p:sp>
      <p:sp>
        <p:nvSpPr>
          <p:cNvPr id="3107" name="Rectangle 3106">
            <a:extLst>
              <a:ext uri="{FF2B5EF4-FFF2-40B4-BE49-F238E27FC236}">
                <a16:creationId xmlns:a16="http://schemas.microsoft.com/office/drawing/2014/main" id="{35F95E3D-4AA4-228A-7752-9561920F7A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9" name="Oval 3108">
            <a:extLst>
              <a:ext uri="{FF2B5EF4-FFF2-40B4-BE49-F238E27FC236}">
                <a16:creationId xmlns:a16="http://schemas.microsoft.com/office/drawing/2014/main" id="{88979C74-3B23-B699-7B0B-9E1A59A471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Who's running for the Ohio House 51st District position?">
            <a:extLst>
              <a:ext uri="{FF2B5EF4-FFF2-40B4-BE49-F238E27FC236}">
                <a16:creationId xmlns:a16="http://schemas.microsoft.com/office/drawing/2014/main" id="{920D70D8-F0E2-AF58-7127-4BFBC46E6E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6387" y="1376757"/>
            <a:ext cx="4104480" cy="4104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7548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4D841C-950F-9A90-49A0-B8C082BD6EB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B1AD9A1-A372-14B8-8AD4-9E7BB22CCB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4C22C5B3-7635-C809-1579-99D134D448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6BAC327F-C011-5047-85BB-65F534801C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BCBFA10-F9BA-4528-F32A-1D83CE40F0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0A38358C-650B-B98E-FE9C-DDF5696C9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24700C4-E2AA-A3DD-2D1B-01CB4EAC822B}"/>
              </a:ext>
            </a:extLst>
          </p:cNvPr>
          <p:cNvSpPr>
            <a:spLocks noGrp="1"/>
          </p:cNvSpPr>
          <p:nvPr>
            <p:ph type="title"/>
          </p:nvPr>
        </p:nvSpPr>
        <p:spPr>
          <a:xfrm>
            <a:off x="149629" y="289658"/>
            <a:ext cx="8944495" cy="1011423"/>
          </a:xfrm>
        </p:spPr>
        <p:txBody>
          <a:bodyPr>
            <a:normAutofit/>
          </a:bodyPr>
          <a:lstStyle/>
          <a:p>
            <a:r>
              <a:rPr lang="en-US" sz="3200" b="1" dirty="0">
                <a:solidFill>
                  <a:srgbClr val="FFFFFF"/>
                </a:solidFill>
                <a:latin typeface="Georgia" panose="02040502050405020303" pitchFamily="18" charset="0"/>
                <a:cs typeface="Times New Roman" panose="02020603050405020304" pitchFamily="18" charset="0"/>
              </a:rPr>
              <a:t>HB 715   -  </a:t>
            </a:r>
            <a:r>
              <a:rPr lang="en-US" sz="2400" b="1" dirty="0">
                <a:solidFill>
                  <a:srgbClr val="FFFFFF"/>
                </a:solidFill>
                <a:latin typeface="Georgia" panose="02040502050405020303" pitchFamily="18" charset="0"/>
                <a:cs typeface="Times New Roman" panose="02020603050405020304" pitchFamily="18" charset="0"/>
              </a:rPr>
              <a:t>Voucher Accountability</a:t>
            </a:r>
            <a:endParaRPr lang="en-US" sz="2400" dirty="0">
              <a:solidFill>
                <a:srgbClr val="FFFFFF"/>
              </a:solidFill>
            </a:endParaRPr>
          </a:p>
        </p:txBody>
      </p:sp>
      <p:sp>
        <p:nvSpPr>
          <p:cNvPr id="3" name="Content Placeholder 2">
            <a:extLst>
              <a:ext uri="{FF2B5EF4-FFF2-40B4-BE49-F238E27FC236}">
                <a16:creationId xmlns:a16="http://schemas.microsoft.com/office/drawing/2014/main" id="{6A929525-DD07-9F99-96E1-B3ABBA28E863}"/>
              </a:ext>
            </a:extLst>
          </p:cNvPr>
          <p:cNvSpPr>
            <a:spLocks noGrp="1"/>
          </p:cNvSpPr>
          <p:nvPr>
            <p:ph idx="1"/>
          </p:nvPr>
        </p:nvSpPr>
        <p:spPr>
          <a:xfrm>
            <a:off x="149629" y="1875947"/>
            <a:ext cx="12042367" cy="4982053"/>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ECDC5A0-4B38-203B-6631-7640D4AC1019}"/>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Reps. </a:t>
            </a:r>
            <a:r>
              <a:rPr lang="en-US" dirty="0">
                <a:solidFill>
                  <a:prstClr val="white"/>
                </a:solidFill>
                <a:latin typeface="Georgia" panose="02040502050405020303" pitchFamily="18" charset="0"/>
              </a:rPr>
              <a:t>Manning</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&amp; </a:t>
            </a:r>
            <a:r>
              <a:rPr lang="en-US" dirty="0" err="1">
                <a:solidFill>
                  <a:prstClr val="white"/>
                </a:solidFill>
                <a:latin typeface="Georgia" panose="02040502050405020303" pitchFamily="18" charset="0"/>
              </a:rPr>
              <a:t>Odioso</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(R) </a:t>
            </a:r>
          </a:p>
        </p:txBody>
      </p:sp>
      <p:sp>
        <p:nvSpPr>
          <p:cNvPr id="4" name="TextBox 3">
            <a:extLst>
              <a:ext uri="{FF2B5EF4-FFF2-40B4-BE49-F238E27FC236}">
                <a16:creationId xmlns:a16="http://schemas.microsoft.com/office/drawing/2014/main" id="{FBFE2857-C6D1-DE43-FD73-6175545FDF5D}"/>
              </a:ext>
            </a:extLst>
          </p:cNvPr>
          <p:cNvSpPr txBox="1"/>
          <p:nvPr/>
        </p:nvSpPr>
        <p:spPr>
          <a:xfrm>
            <a:off x="160096" y="1675760"/>
            <a:ext cx="11882275" cy="4247317"/>
          </a:xfrm>
          <a:prstGeom prst="rect">
            <a:avLst/>
          </a:prstGeom>
          <a:noFill/>
        </p:spPr>
        <p:txBody>
          <a:bodyPr wrap="square" rtlCol="0">
            <a:spAutoFit/>
          </a:bodyPr>
          <a:lstStyle/>
          <a:p>
            <a:pPr lvl="0">
              <a:defRPr/>
            </a:pPr>
            <a:r>
              <a:rPr lang="en-US" b="1" dirty="0">
                <a:latin typeface="Georgia" panose="02040502050405020303" pitchFamily="18" charset="0"/>
              </a:rPr>
              <a:t>Requires the Department of Education and Workforce to annually post for each chartered nonpublic school the school’s total enrollment, the number of scholarship students enrolled in the school, what kind of school each scholarship student attended in the prior school year, and the amount of state support the school received. </a:t>
            </a:r>
          </a:p>
          <a:p>
            <a:pPr lvl="0">
              <a:defRPr/>
            </a:pPr>
            <a:r>
              <a:rPr lang="en-US" b="1" dirty="0">
                <a:latin typeface="Georgia" panose="02040502050405020303" pitchFamily="18" charset="0"/>
              </a:rPr>
              <a:t> </a:t>
            </a:r>
          </a:p>
          <a:p>
            <a:pPr lvl="0">
              <a:defRPr/>
            </a:pPr>
            <a:r>
              <a:rPr lang="en-US" b="1" dirty="0">
                <a:latin typeface="Georgia" panose="02040502050405020303" pitchFamily="18" charset="0"/>
              </a:rPr>
              <a:t>Requires the Department to post on its website the number of students participating in a state scholarship program, disaggregated by family income. </a:t>
            </a:r>
          </a:p>
          <a:p>
            <a:pPr lvl="0">
              <a:defRPr/>
            </a:pPr>
            <a:r>
              <a:rPr lang="en-US" b="1" dirty="0">
                <a:latin typeface="Georgia" panose="02040502050405020303" pitchFamily="18" charset="0"/>
              </a:rPr>
              <a:t> </a:t>
            </a:r>
          </a:p>
          <a:p>
            <a:pPr lvl="0">
              <a:defRPr/>
            </a:pPr>
            <a:r>
              <a:rPr lang="en-US" b="1" dirty="0">
                <a:latin typeface="Georgia" panose="02040502050405020303" pitchFamily="18" charset="0"/>
              </a:rPr>
              <a:t>Requires the Department to establish a system to permit an individual to compare the performance data of scholarship students enrolled in a chartered nonpublic school with the performance data of similar students enrolled in nearby schools.</a:t>
            </a:r>
          </a:p>
          <a:p>
            <a:pPr lvl="0">
              <a:defRPr/>
            </a:pPr>
            <a:r>
              <a:rPr lang="en-US" b="1" dirty="0">
                <a:latin typeface="Georgia" panose="02040502050405020303" pitchFamily="18" charset="0"/>
              </a:rPr>
              <a:t> </a:t>
            </a:r>
          </a:p>
          <a:p>
            <a:pPr lvl="0">
              <a:defRPr/>
            </a:pPr>
            <a:r>
              <a:rPr lang="en-US" b="1" dirty="0">
                <a:latin typeface="Georgia" panose="02040502050405020303" pitchFamily="18" charset="0"/>
              </a:rPr>
              <a:t>Requires the Department to require each EdChoice scholarship applicant to include the school, and if applicable the district, in which the applicant was enrolled for the school year prior to the one for which the applicant is submitting an application.</a:t>
            </a:r>
            <a:endParaRPr kumimoji="0" lang="en-US" b="1" i="0" u="none" strike="noStrike" kern="1200" cap="none" spc="0" normalizeH="0" baseline="0" noProof="0" dirty="0">
              <a:ln>
                <a:noFill/>
              </a:ln>
              <a:solidFill>
                <a:prstClr val="black"/>
              </a:solidFill>
              <a:effectLst/>
              <a:uLnTx/>
              <a:uFillTx/>
              <a:latin typeface="Georgia" panose="02040502050405020303" pitchFamily="18" charset="0"/>
            </a:endParaRPr>
          </a:p>
        </p:txBody>
      </p:sp>
    </p:spTree>
    <p:extLst>
      <p:ext uri="{BB962C8B-B14F-4D97-AF65-F5344CB8AC3E}">
        <p14:creationId xmlns:p14="http://schemas.microsoft.com/office/powerpoint/2010/main" val="29377314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0AB9A4-C51A-23FC-C892-A3A7984D2BB2}"/>
            </a:ext>
          </a:extLst>
        </p:cNvPr>
        <p:cNvGrpSpPr/>
        <p:nvPr/>
      </p:nvGrpSpPr>
      <p:grpSpPr>
        <a:xfrm>
          <a:off x="0" y="0"/>
          <a:ext cx="0" cy="0"/>
          <a:chOff x="0" y="0"/>
          <a:chExt cx="0" cy="0"/>
        </a:xfrm>
      </p:grpSpPr>
      <p:sp useBgFill="1">
        <p:nvSpPr>
          <p:cNvPr id="3099" name="Rectangle 3098">
            <a:extLst>
              <a:ext uri="{FF2B5EF4-FFF2-40B4-BE49-F238E27FC236}">
                <a16:creationId xmlns:a16="http://schemas.microsoft.com/office/drawing/2014/main" id="{45859306-5653-26C0-6B20-C8059D5238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1" name="Rectangle 3100">
            <a:extLst>
              <a:ext uri="{FF2B5EF4-FFF2-40B4-BE49-F238E27FC236}">
                <a16:creationId xmlns:a16="http://schemas.microsoft.com/office/drawing/2014/main" id="{7C0F885C-0F88-952A-48B4-5E308C32FB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3" name="Rectangle 3102">
            <a:extLst>
              <a:ext uri="{FF2B5EF4-FFF2-40B4-BE49-F238E27FC236}">
                <a16:creationId xmlns:a16="http://schemas.microsoft.com/office/drawing/2014/main" id="{CF437895-AF59-5084-FC74-1A34A7BC5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5" name="Rectangle 3104">
            <a:extLst>
              <a:ext uri="{FF2B5EF4-FFF2-40B4-BE49-F238E27FC236}">
                <a16:creationId xmlns:a16="http://schemas.microsoft.com/office/drawing/2014/main" id="{E26A9ED3-ACB5-97CE-65E5-777F0828E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270EBBB-F5C5-2B6F-1508-A5CEB11F1AD9}"/>
              </a:ext>
            </a:extLst>
          </p:cNvPr>
          <p:cNvSpPr>
            <a:spLocks noGrp="1"/>
          </p:cNvSpPr>
          <p:nvPr>
            <p:ph type="title"/>
          </p:nvPr>
        </p:nvSpPr>
        <p:spPr>
          <a:xfrm>
            <a:off x="724006" y="-242846"/>
            <a:ext cx="5050751" cy="4173180"/>
          </a:xfrm>
        </p:spPr>
        <p:txBody>
          <a:bodyPr vert="horz" lIns="91440" tIns="45720" rIns="91440" bIns="45720" rtlCol="0" anchor="b">
            <a:noAutofit/>
          </a:bodyPr>
          <a:lstStyle/>
          <a:p>
            <a:pPr algn="ctr"/>
            <a:r>
              <a:rPr lang="en-US" b="1" i="1" dirty="0">
                <a:solidFill>
                  <a:srgbClr val="FFFFFF"/>
                </a:solidFill>
                <a:latin typeface="Georgia"/>
              </a:rPr>
              <a:t>Ohio Senate</a:t>
            </a:r>
            <a:endParaRPr lang="en-US" b="1" i="1" kern="1200" dirty="0">
              <a:solidFill>
                <a:srgbClr val="FFFFFF"/>
              </a:solidFill>
              <a:latin typeface="Georgia" panose="02040502050405020303" pitchFamily="18" charset="0"/>
            </a:endParaRPr>
          </a:p>
        </p:txBody>
      </p:sp>
      <p:sp>
        <p:nvSpPr>
          <p:cNvPr id="3107" name="Rectangle 3106">
            <a:extLst>
              <a:ext uri="{FF2B5EF4-FFF2-40B4-BE49-F238E27FC236}">
                <a16:creationId xmlns:a16="http://schemas.microsoft.com/office/drawing/2014/main" id="{D08EB0BD-5E2B-6FB4-DD85-7BC509876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9" name="Oval 3108">
            <a:extLst>
              <a:ext uri="{FF2B5EF4-FFF2-40B4-BE49-F238E27FC236}">
                <a16:creationId xmlns:a16="http://schemas.microsoft.com/office/drawing/2014/main" id="{8D0F59A3-4166-AF79-1439-9B804E4E6E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669B6B1D-6AAE-2873-960D-FCD49D20E280}"/>
              </a:ext>
            </a:extLst>
          </p:cNvPr>
          <p:cNvPicPr>
            <a:picLocks noChangeAspect="1"/>
          </p:cNvPicPr>
          <p:nvPr/>
        </p:nvPicPr>
        <p:blipFill>
          <a:blip r:embed="rId3"/>
          <a:stretch>
            <a:fillRect/>
          </a:stretch>
        </p:blipFill>
        <p:spPr>
          <a:xfrm>
            <a:off x="6732745" y="1402014"/>
            <a:ext cx="4077222" cy="4077222"/>
          </a:xfrm>
          <a:prstGeom prst="rect">
            <a:avLst/>
          </a:prstGeom>
        </p:spPr>
      </p:pic>
    </p:spTree>
    <p:extLst>
      <p:ext uri="{BB962C8B-B14F-4D97-AF65-F5344CB8AC3E}">
        <p14:creationId xmlns:p14="http://schemas.microsoft.com/office/powerpoint/2010/main" val="29458094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7F9970-B4DB-59FE-94B5-689E3C7AF1E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2A9B9AF-037E-C06C-81E5-9CBECB37C4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65B2F978-6688-806F-7464-84C2445259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09F89CC-32FA-2851-892E-8021B31DEF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29F5C041-F374-5825-F0A6-2A527A04F2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0F3BB11B-3F1B-AE68-960A-78AC9109C9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F33BFFF-7C11-3E9C-9CA4-C45CBFEA5B19}"/>
              </a:ext>
            </a:extLst>
          </p:cNvPr>
          <p:cNvSpPr>
            <a:spLocks noGrp="1"/>
          </p:cNvSpPr>
          <p:nvPr>
            <p:ph type="title"/>
          </p:nvPr>
        </p:nvSpPr>
        <p:spPr>
          <a:xfrm>
            <a:off x="149629" y="289658"/>
            <a:ext cx="8944495" cy="1011423"/>
          </a:xfrm>
        </p:spPr>
        <p:txBody>
          <a:bodyPr>
            <a:normAutofit/>
          </a:bodyPr>
          <a:lstStyle/>
          <a:p>
            <a:r>
              <a:rPr lang="en-US" sz="3200" b="1" dirty="0">
                <a:solidFill>
                  <a:srgbClr val="FFFFFF"/>
                </a:solidFill>
                <a:latin typeface="Georgia" panose="02040502050405020303" pitchFamily="18" charset="0"/>
                <a:cs typeface="Times New Roman" panose="02020603050405020304" pitchFamily="18" charset="0"/>
              </a:rPr>
              <a:t>SB 326 – Computer Science</a:t>
            </a:r>
            <a:endParaRPr lang="en-US" sz="2400" dirty="0">
              <a:solidFill>
                <a:srgbClr val="FFFFFF"/>
              </a:solidFill>
            </a:endParaRPr>
          </a:p>
        </p:txBody>
      </p:sp>
      <p:sp>
        <p:nvSpPr>
          <p:cNvPr id="3" name="Content Placeholder 2">
            <a:extLst>
              <a:ext uri="{FF2B5EF4-FFF2-40B4-BE49-F238E27FC236}">
                <a16:creationId xmlns:a16="http://schemas.microsoft.com/office/drawing/2014/main" id="{294FB11F-F646-E054-F895-57B85D536F78}"/>
              </a:ext>
            </a:extLst>
          </p:cNvPr>
          <p:cNvSpPr>
            <a:spLocks noGrp="1"/>
          </p:cNvSpPr>
          <p:nvPr>
            <p:ph idx="1"/>
          </p:nvPr>
        </p:nvSpPr>
        <p:spPr>
          <a:xfrm>
            <a:off x="149629" y="1875947"/>
            <a:ext cx="12042367" cy="4982053"/>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2AFE5AF-2B99-5077-DBCC-0FDA9CE7AE54}"/>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Sens. Cirino (R) &amp; Ingram (D) </a:t>
            </a:r>
          </a:p>
        </p:txBody>
      </p:sp>
      <p:sp>
        <p:nvSpPr>
          <p:cNvPr id="4" name="TextBox 3">
            <a:extLst>
              <a:ext uri="{FF2B5EF4-FFF2-40B4-BE49-F238E27FC236}">
                <a16:creationId xmlns:a16="http://schemas.microsoft.com/office/drawing/2014/main" id="{397EEEDF-13D5-47CB-A890-A79F393D2ED2}"/>
              </a:ext>
            </a:extLst>
          </p:cNvPr>
          <p:cNvSpPr txBox="1"/>
          <p:nvPr/>
        </p:nvSpPr>
        <p:spPr>
          <a:xfrm>
            <a:off x="309725" y="1882636"/>
            <a:ext cx="11882275"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Generally </a:t>
            </a:r>
            <a:r>
              <a:rPr kumimoji="0" lang="en-US" sz="2400" b="1"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requires</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each </a:t>
            </a:r>
            <a:r>
              <a:rPr kumimoji="0" lang="en-US" sz="2400" b="1"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student</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that first enters 9th grade on or after July 1, 2029, to complete </a:t>
            </a:r>
            <a:r>
              <a:rPr kumimoji="0" lang="en-US" sz="2400" b="1" i="1" u="none" strike="noStrike" kern="1200" cap="none" spc="0" normalizeH="0" baseline="0" noProof="0" dirty="0">
                <a:ln>
                  <a:noFill/>
                </a:ln>
                <a:solidFill>
                  <a:prstClr val="black"/>
                </a:solidFill>
                <a:effectLst/>
                <a:highlight>
                  <a:srgbClr val="FFFF00"/>
                </a:highlight>
                <a:uLnTx/>
                <a:uFillTx/>
                <a:latin typeface="Georgia" panose="02040502050405020303" pitchFamily="18" charset="0"/>
                <a:ea typeface="+mn-ea"/>
                <a:cs typeface="+mn-cs"/>
              </a:rPr>
              <a:t>one</a:t>
            </a:r>
            <a:r>
              <a:rPr lang="en-US" sz="2400" b="1" i="1" dirty="0">
                <a:solidFill>
                  <a:prstClr val="black"/>
                </a:solidFill>
                <a:highlight>
                  <a:srgbClr val="FFFF00"/>
                </a:highlight>
                <a:latin typeface="Georgia" panose="02040502050405020303" pitchFamily="18" charset="0"/>
              </a:rPr>
              <a:t>-half</a:t>
            </a:r>
            <a:r>
              <a:rPr kumimoji="0" lang="en-US" sz="2400" b="1" i="1" u="none" strike="noStrike" kern="1200" cap="none" spc="0" normalizeH="0" baseline="0" noProof="0" dirty="0">
                <a:ln>
                  <a:noFill/>
                </a:ln>
                <a:solidFill>
                  <a:prstClr val="black"/>
                </a:solidFill>
                <a:effectLst/>
                <a:highlight>
                  <a:srgbClr val="FFFF00"/>
                </a:highlight>
                <a:uLnTx/>
                <a:uFillTx/>
                <a:latin typeface="Georgia" panose="02040502050405020303" pitchFamily="18" charset="0"/>
                <a:ea typeface="+mn-ea"/>
                <a:cs typeface="+mn-cs"/>
              </a:rPr>
              <a:t> unit </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of instruction in </a:t>
            </a:r>
            <a:r>
              <a:rPr kumimoji="0" lang="en-US" sz="2400" b="1"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computer science </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to </a:t>
            </a:r>
            <a:r>
              <a:rPr kumimoji="0" lang="en-US" sz="2400" b="1"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graduate</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Exempts from that requirement any student who was enrolled in high school in a state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that does not have a computer science requirement before transferring to an Ohio high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school during the student’s senior year.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Permits a student to substitute a computer science for certain other courses and requires the Department of Education and Workforce to develop guidance for those substitutions.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Requires the Department to adopt a list of computer science courses that can be used to satisfy the graduation requirement by July 1, 2027.</a:t>
            </a:r>
          </a:p>
        </p:txBody>
      </p:sp>
    </p:spTree>
    <p:extLst>
      <p:ext uri="{BB962C8B-B14F-4D97-AF65-F5344CB8AC3E}">
        <p14:creationId xmlns:p14="http://schemas.microsoft.com/office/powerpoint/2010/main" val="41776088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139DD7-5036-0E29-8D36-8914DF67EF1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8F985F-2EC3-258F-21B4-AFE1C0265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739B11F1-10B5-41B8-4622-3B293721D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C5D2B4F-2C3A-E7FF-CE98-CDC562900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8977E9C-5E98-F3D2-52D7-30D43DA4D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69686C5A-0C05-9979-CDD5-B1BAFAC24D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BDDEA21-0DBA-2DCA-D69C-6337B78602AA}"/>
              </a:ext>
            </a:extLst>
          </p:cNvPr>
          <p:cNvSpPr>
            <a:spLocks noGrp="1"/>
          </p:cNvSpPr>
          <p:nvPr>
            <p:ph type="title"/>
          </p:nvPr>
        </p:nvSpPr>
        <p:spPr>
          <a:xfrm>
            <a:off x="149629" y="289658"/>
            <a:ext cx="8944495" cy="1011423"/>
          </a:xfrm>
        </p:spPr>
        <p:txBody>
          <a:bodyPr>
            <a:normAutofit/>
          </a:bodyPr>
          <a:lstStyle/>
          <a:p>
            <a:r>
              <a:rPr lang="en-US" sz="3200" b="1" dirty="0">
                <a:solidFill>
                  <a:srgbClr val="FFFFFF"/>
                </a:solidFill>
                <a:latin typeface="Georgia" panose="02040502050405020303" pitchFamily="18" charset="0"/>
                <a:cs typeface="Times New Roman" panose="02020603050405020304" pitchFamily="18" charset="0"/>
              </a:rPr>
              <a:t>SB 311 – Operation of Schools</a:t>
            </a:r>
            <a:endParaRPr lang="en-US" sz="2400" dirty="0">
              <a:solidFill>
                <a:srgbClr val="FFFFFF"/>
              </a:solidFill>
            </a:endParaRPr>
          </a:p>
        </p:txBody>
      </p:sp>
      <p:sp>
        <p:nvSpPr>
          <p:cNvPr id="3" name="Content Placeholder 2">
            <a:extLst>
              <a:ext uri="{FF2B5EF4-FFF2-40B4-BE49-F238E27FC236}">
                <a16:creationId xmlns:a16="http://schemas.microsoft.com/office/drawing/2014/main" id="{C0C052BE-0295-7779-5A9C-01BFF4E5920E}"/>
              </a:ext>
            </a:extLst>
          </p:cNvPr>
          <p:cNvSpPr>
            <a:spLocks noGrp="1"/>
          </p:cNvSpPr>
          <p:nvPr>
            <p:ph idx="1"/>
          </p:nvPr>
        </p:nvSpPr>
        <p:spPr>
          <a:xfrm>
            <a:off x="149629" y="1875947"/>
            <a:ext cx="12042367" cy="4982053"/>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46BF43BD-D264-3C55-8A69-EC4693175D19}"/>
              </a:ext>
            </a:extLst>
          </p:cNvPr>
          <p:cNvSpPr txBox="1"/>
          <p:nvPr/>
        </p:nvSpPr>
        <p:spPr>
          <a:xfrm>
            <a:off x="8336151" y="664337"/>
            <a:ext cx="3507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Sen. </a:t>
            </a:r>
            <a:r>
              <a:rPr lang="en-US" dirty="0">
                <a:solidFill>
                  <a:prstClr val="white"/>
                </a:solidFill>
                <a:latin typeface="Georgia" panose="02040502050405020303" pitchFamily="18" charset="0"/>
              </a:rPr>
              <a:t>Brenner </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(R) </a:t>
            </a:r>
          </a:p>
        </p:txBody>
      </p:sp>
      <p:sp>
        <p:nvSpPr>
          <p:cNvPr id="4" name="TextBox 3">
            <a:extLst>
              <a:ext uri="{FF2B5EF4-FFF2-40B4-BE49-F238E27FC236}">
                <a16:creationId xmlns:a16="http://schemas.microsoft.com/office/drawing/2014/main" id="{9052FCF3-6048-2FD0-FB0E-06EAACDD25A7}"/>
              </a:ext>
            </a:extLst>
          </p:cNvPr>
          <p:cNvSpPr txBox="1"/>
          <p:nvPr/>
        </p:nvSpPr>
        <p:spPr>
          <a:xfrm>
            <a:off x="309725" y="1882636"/>
            <a:ext cx="11882275"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Requires a school district’s attendance officer to file a complaint in juvenile court against a student who first was absent without legitimate excuse for 30 or more consecutive hours, 42 or more hours in one school month, or 72 or more hours in a school year, and then is subsequently absent without legitimate excuse in the same school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black"/>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Adds the governing board of an educational service center to the list of entities to which  a school district board of education may sell district property exceeding $10,000 in value in a private sale instead of conducting a public auction.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black"/>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Revises the law regarding the involuntary disposition of school district property</a:t>
            </a:r>
          </a:p>
        </p:txBody>
      </p:sp>
    </p:spTree>
    <p:extLst>
      <p:ext uri="{BB962C8B-B14F-4D97-AF65-F5344CB8AC3E}">
        <p14:creationId xmlns:p14="http://schemas.microsoft.com/office/powerpoint/2010/main" val="32735250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1FE454-BFA0-13BD-653E-005CE7C84CD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E94FEEB-6EC4-A738-FDCF-5FE01DC8E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CA9966FF-BEB6-247C-216D-1A8A92A270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BE478F4-FA9B-D392-131D-B2D7B0943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D09834C2-9A29-576C-A897-C67B4B2419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51F5BEAD-A432-B7F6-1BC4-746B6CD951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D63B183-69FB-2D57-360B-B2D10303E159}"/>
              </a:ext>
            </a:extLst>
          </p:cNvPr>
          <p:cNvSpPr>
            <a:spLocks noGrp="1"/>
          </p:cNvSpPr>
          <p:nvPr>
            <p:ph type="title"/>
          </p:nvPr>
        </p:nvSpPr>
        <p:spPr>
          <a:xfrm>
            <a:off x="149629" y="289658"/>
            <a:ext cx="8944495" cy="1011423"/>
          </a:xfrm>
        </p:spPr>
        <p:txBody>
          <a:bodyPr>
            <a:normAutofit/>
          </a:bodyPr>
          <a:lstStyle/>
          <a:p>
            <a:r>
              <a:rPr lang="en-US" sz="3200" b="1" dirty="0">
                <a:solidFill>
                  <a:srgbClr val="FFFFFF"/>
                </a:solidFill>
                <a:latin typeface="Georgia" panose="02040502050405020303" pitchFamily="18" charset="0"/>
                <a:cs typeface="Times New Roman" panose="02020603050405020304" pitchFamily="18" charset="0"/>
              </a:rPr>
              <a:t>SB 443  -  Voucher Accountability</a:t>
            </a:r>
            <a:endParaRPr lang="en-US" sz="3200" dirty="0">
              <a:solidFill>
                <a:srgbClr val="FFFFFF"/>
              </a:solidFill>
            </a:endParaRPr>
          </a:p>
        </p:txBody>
      </p:sp>
      <p:sp>
        <p:nvSpPr>
          <p:cNvPr id="3" name="Content Placeholder 2">
            <a:extLst>
              <a:ext uri="{FF2B5EF4-FFF2-40B4-BE49-F238E27FC236}">
                <a16:creationId xmlns:a16="http://schemas.microsoft.com/office/drawing/2014/main" id="{C89FDF4E-6271-D949-580E-3C863100A734}"/>
              </a:ext>
            </a:extLst>
          </p:cNvPr>
          <p:cNvSpPr>
            <a:spLocks noGrp="1"/>
          </p:cNvSpPr>
          <p:nvPr>
            <p:ph idx="1"/>
          </p:nvPr>
        </p:nvSpPr>
        <p:spPr>
          <a:xfrm>
            <a:off x="149629" y="1875947"/>
            <a:ext cx="12042367" cy="4982053"/>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989AB152-DB55-0D85-CB42-EE99E30305AF}"/>
              </a:ext>
            </a:extLst>
          </p:cNvPr>
          <p:cNvSpPr txBox="1"/>
          <p:nvPr/>
        </p:nvSpPr>
        <p:spPr>
          <a:xfrm>
            <a:off x="8183880" y="658368"/>
            <a:ext cx="3945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Sen. Blessing (R) &amp; Sen. Smith (D)</a:t>
            </a:r>
          </a:p>
        </p:txBody>
      </p:sp>
      <p:sp>
        <p:nvSpPr>
          <p:cNvPr id="4" name="TextBox 3">
            <a:extLst>
              <a:ext uri="{FF2B5EF4-FFF2-40B4-BE49-F238E27FC236}">
                <a16:creationId xmlns:a16="http://schemas.microsoft.com/office/drawing/2014/main" id="{210CDEB6-A445-9AE1-BAFD-E65512A596EA}"/>
              </a:ext>
            </a:extLst>
          </p:cNvPr>
          <p:cNvSpPr txBox="1"/>
          <p:nvPr/>
        </p:nvSpPr>
        <p:spPr>
          <a:xfrm>
            <a:off x="246887" y="1773936"/>
            <a:ext cx="11882275" cy="4062651"/>
          </a:xfrm>
          <a:prstGeom prst="rect">
            <a:avLst/>
          </a:prstGeom>
          <a:noFill/>
        </p:spPr>
        <p:txBody>
          <a:bodyPr wrap="square" rtlCol="0">
            <a:spAutoFit/>
          </a:bodyPr>
          <a:lstStyle/>
          <a:p>
            <a:r>
              <a:rPr lang="en-US" sz="2400" b="1" dirty="0">
                <a:latin typeface="Georgia" panose="02040502050405020303" pitchFamily="18" charset="0"/>
              </a:rPr>
              <a:t>Enact the Take the Dough, We Gotta Know Act</a:t>
            </a:r>
          </a:p>
          <a:p>
            <a:endParaRPr lang="en-US" sz="2400" b="1" dirty="0">
              <a:latin typeface="Georgia" panose="02040502050405020303" pitchFamily="18" charset="0"/>
            </a:endParaRPr>
          </a:p>
          <a:p>
            <a:r>
              <a:rPr lang="en-US" sz="2400" b="1" dirty="0">
                <a:latin typeface="Georgia" panose="02040502050405020303" pitchFamily="18" charset="0"/>
              </a:rPr>
              <a:t>Requires:</a:t>
            </a:r>
          </a:p>
          <a:p>
            <a:endParaRPr lang="en-US" sz="2400" b="1" dirty="0">
              <a:latin typeface="Georgia" panose="02040502050405020303" pitchFamily="18" charset="0"/>
            </a:endParaRPr>
          </a:p>
          <a:p>
            <a:r>
              <a:rPr lang="en-US" sz="2400" b="1" dirty="0">
                <a:latin typeface="Georgia" panose="02040502050405020303" pitchFamily="18" charset="0"/>
              </a:rPr>
              <a:t>Annual State Audits</a:t>
            </a:r>
          </a:p>
          <a:p>
            <a:r>
              <a:rPr lang="en-US" sz="2400" b="1" dirty="0">
                <a:latin typeface="Georgia" panose="02040502050405020303" pitchFamily="18" charset="0"/>
              </a:rPr>
              <a:t>Academic Report Cards</a:t>
            </a:r>
          </a:p>
          <a:p>
            <a:r>
              <a:rPr lang="en-US" sz="2400" b="1" dirty="0">
                <a:latin typeface="Georgia" panose="02040502050405020303" pitchFamily="18" charset="0"/>
              </a:rPr>
              <a:t>Data Disclosures</a:t>
            </a:r>
          </a:p>
          <a:p>
            <a:r>
              <a:rPr lang="en-US" sz="2400" b="1" dirty="0">
                <a:latin typeface="Georgia" panose="02040502050405020303" pitchFamily="18" charset="0"/>
              </a:rPr>
              <a:t>Safety and Attendance Records</a:t>
            </a:r>
          </a:p>
          <a:p>
            <a:endParaRPr lang="en-US" sz="2400" b="1" dirty="0">
              <a:latin typeface="Georgia" panose="02040502050405020303" pitchFamily="18" charset="0"/>
            </a:endParaRPr>
          </a:p>
          <a:p>
            <a:endParaRPr lang="en-US" sz="2400" b="1" dirty="0">
              <a:latin typeface="Georgia" panose="02040502050405020303" pitchFamily="18" charset="0"/>
            </a:endParaRPr>
          </a:p>
          <a:p>
            <a:endParaRPr lang="en-US" dirty="0">
              <a:latin typeface="Georgia" panose="02040502050405020303" pitchFamily="18" charset="0"/>
            </a:endParaRPr>
          </a:p>
        </p:txBody>
      </p:sp>
    </p:spTree>
    <p:extLst>
      <p:ext uri="{BB962C8B-B14F-4D97-AF65-F5344CB8AC3E}">
        <p14:creationId xmlns:p14="http://schemas.microsoft.com/office/powerpoint/2010/main" val="914301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7A8350A-ADE5-5F44-993C-45514B49EC87}"/>
              </a:ext>
            </a:extLst>
          </p:cNvPr>
          <p:cNvSpPr>
            <a:spLocks noGrp="1"/>
          </p:cNvSpPr>
          <p:nvPr>
            <p:ph type="title"/>
          </p:nvPr>
        </p:nvSpPr>
        <p:spPr>
          <a:xfrm>
            <a:off x="344618" y="365125"/>
            <a:ext cx="9895951" cy="1033669"/>
          </a:xfrm>
        </p:spPr>
        <p:txBody>
          <a:bodyPr>
            <a:normAutofit/>
          </a:bodyPr>
          <a:lstStyle/>
          <a:p>
            <a:r>
              <a:rPr lang="en-US" b="1" dirty="0">
                <a:solidFill>
                  <a:srgbClr val="FFFFFF"/>
                </a:solidFill>
                <a:latin typeface="Georgia" panose="02040502050405020303" pitchFamily="18" charset="0"/>
                <a:cs typeface="Times New Roman" panose="02020603050405020304" pitchFamily="18" charset="0"/>
              </a:rPr>
              <a:t>BASA Contract Assistance</a:t>
            </a:r>
            <a:endParaRPr lang="en-US" sz="1600" dirty="0">
              <a:solidFill>
                <a:srgbClr val="FFFFFF"/>
              </a:solidFill>
            </a:endParaRPr>
          </a:p>
        </p:txBody>
      </p:sp>
      <p:sp>
        <p:nvSpPr>
          <p:cNvPr id="3" name="Content Placeholder 2">
            <a:extLst>
              <a:ext uri="{FF2B5EF4-FFF2-40B4-BE49-F238E27FC236}">
                <a16:creationId xmlns:a16="http://schemas.microsoft.com/office/drawing/2014/main" id="{F0B90A1C-DD1A-6442-B00D-05E4B23CDBBA}"/>
              </a:ext>
            </a:extLst>
          </p:cNvPr>
          <p:cNvSpPr>
            <a:spLocks noGrp="1"/>
          </p:cNvSpPr>
          <p:nvPr>
            <p:ph idx="1"/>
          </p:nvPr>
        </p:nvSpPr>
        <p:spPr>
          <a:xfrm>
            <a:off x="344618" y="2391544"/>
            <a:ext cx="11732646" cy="4678183"/>
          </a:xfrm>
        </p:spPr>
        <p:txBody>
          <a:bodyPr anchor="ctr">
            <a:normAutofit fontScale="92500" lnSpcReduction="10000"/>
          </a:bodyPr>
          <a:lstStyle/>
          <a:p>
            <a:pPr>
              <a:spcBef>
                <a:spcPts val="0"/>
              </a:spcBef>
              <a:buFont typeface="Wingdings" panose="05000000000000000000" pitchFamily="2" charset="2"/>
              <a:buChar char="Ø"/>
            </a:pPr>
            <a:r>
              <a:rPr lang="en-US" sz="2400" b="1" dirty="0">
                <a:effectLst/>
                <a:latin typeface="Georgia" panose="02040502050405020303" pitchFamily="18" charset="0"/>
                <a:ea typeface="Times New Roman" panose="02020603050405020304" pitchFamily="18" charset="0"/>
                <a:cs typeface="Times New Roman" panose="02020603050405020304" pitchFamily="18" charset="0"/>
              </a:rPr>
              <a:t>Model Contract</a:t>
            </a:r>
          </a:p>
          <a:p>
            <a:pPr>
              <a:spcBef>
                <a:spcPts val="0"/>
              </a:spcBef>
              <a:buFont typeface="Wingdings" panose="05000000000000000000" pitchFamily="2" charset="2"/>
              <a:buChar char="Ø"/>
            </a:pPr>
            <a:endParaRPr lang="en-US" sz="2400" b="1" dirty="0">
              <a:effectLst/>
              <a:latin typeface="Georgia" panose="02040502050405020303" pitchFamily="18" charset="0"/>
              <a:ea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Ø"/>
            </a:pPr>
            <a:r>
              <a:rPr lang="en-US" sz="2400" b="1" dirty="0">
                <a:latin typeface="Georgia" panose="02040502050405020303" pitchFamily="18" charset="0"/>
                <a:ea typeface="Times New Roman" panose="02020603050405020304" pitchFamily="18" charset="0"/>
                <a:cs typeface="Times New Roman" panose="02020603050405020304" pitchFamily="18" charset="0"/>
              </a:rPr>
              <a:t>Compensation comps for your region</a:t>
            </a:r>
          </a:p>
          <a:p>
            <a:pPr>
              <a:spcBef>
                <a:spcPts val="0"/>
              </a:spcBef>
              <a:buFont typeface="Wingdings" panose="05000000000000000000" pitchFamily="2" charset="2"/>
              <a:buChar char="Ø"/>
            </a:pPr>
            <a:endParaRPr lang="en-US" sz="2400" b="1" dirty="0">
              <a:latin typeface="Georgia" panose="02040502050405020303" pitchFamily="18" charset="0"/>
              <a:ea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Ø"/>
            </a:pPr>
            <a:r>
              <a:rPr lang="en-US" sz="2400" b="1" dirty="0">
                <a:latin typeface="Georgia" panose="02040502050405020303" pitchFamily="18" charset="0"/>
                <a:ea typeface="Times New Roman" panose="02020603050405020304" pitchFamily="18" charset="0"/>
                <a:cs typeface="Times New Roman" panose="02020603050405020304" pitchFamily="18" charset="0"/>
              </a:rPr>
              <a:t>Contract Length</a:t>
            </a:r>
          </a:p>
          <a:p>
            <a:pPr>
              <a:spcBef>
                <a:spcPts val="0"/>
              </a:spcBef>
              <a:buFont typeface="Wingdings" panose="05000000000000000000" pitchFamily="2" charset="2"/>
              <a:buChar char="Ø"/>
            </a:pPr>
            <a:endParaRPr lang="en-US" sz="2400" b="1" dirty="0">
              <a:latin typeface="Georgia" panose="02040502050405020303" pitchFamily="18" charset="0"/>
              <a:ea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Ø"/>
            </a:pPr>
            <a:r>
              <a:rPr lang="en-US" sz="2400" b="1" dirty="0">
                <a:effectLst/>
                <a:latin typeface="Georgia" panose="02040502050405020303" pitchFamily="18" charset="0"/>
                <a:ea typeface="Times New Roman" panose="02020603050405020304" pitchFamily="18" charset="0"/>
                <a:cs typeface="Times New Roman" panose="02020603050405020304" pitchFamily="18" charset="0"/>
              </a:rPr>
              <a:t>Contract Language</a:t>
            </a:r>
          </a:p>
          <a:p>
            <a:pPr>
              <a:spcBef>
                <a:spcPts val="0"/>
              </a:spcBef>
              <a:buFont typeface="Wingdings" panose="05000000000000000000" pitchFamily="2" charset="2"/>
              <a:buChar char="Ø"/>
            </a:pPr>
            <a:endParaRPr lang="en-US" sz="2400" b="1" dirty="0">
              <a:effectLst/>
              <a:latin typeface="Georgia" panose="02040502050405020303" pitchFamily="18" charset="0"/>
              <a:ea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Ø"/>
            </a:pPr>
            <a:r>
              <a:rPr lang="en-US" sz="2400" b="1" dirty="0">
                <a:effectLst/>
                <a:latin typeface="Georgia" panose="02040502050405020303" pitchFamily="18" charset="0"/>
                <a:ea typeface="Times New Roman" panose="02020603050405020304" pitchFamily="18" charset="0"/>
                <a:cs typeface="Times New Roman" panose="02020603050405020304" pitchFamily="18" charset="0"/>
              </a:rPr>
              <a:t>Superintendent Evaluation</a:t>
            </a:r>
          </a:p>
          <a:p>
            <a:pPr>
              <a:spcBef>
                <a:spcPts val="0"/>
              </a:spcBef>
              <a:buFont typeface="Wingdings" panose="05000000000000000000" pitchFamily="2" charset="2"/>
              <a:buChar char="Ø"/>
            </a:pPr>
            <a:endParaRPr lang="en-US" sz="2400" b="1" dirty="0">
              <a:effectLst/>
              <a:latin typeface="Georgia" panose="02040502050405020303" pitchFamily="18" charset="0"/>
              <a:ea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Ø"/>
            </a:pPr>
            <a:r>
              <a:rPr lang="en-US" sz="2400" b="1" dirty="0">
                <a:latin typeface="Georgia" panose="02040502050405020303" pitchFamily="18" charset="0"/>
                <a:ea typeface="Times New Roman" panose="02020603050405020304" pitchFamily="18" charset="0"/>
                <a:cs typeface="Times New Roman" panose="02020603050405020304" pitchFamily="18" charset="0"/>
              </a:rPr>
              <a:t>Per diem compensation</a:t>
            </a:r>
          </a:p>
          <a:p>
            <a:pPr>
              <a:spcBef>
                <a:spcPts val="0"/>
              </a:spcBef>
              <a:buFont typeface="Wingdings" panose="05000000000000000000" pitchFamily="2" charset="2"/>
              <a:buChar char="Ø"/>
            </a:pPr>
            <a:endParaRPr lang="en-US" sz="2400" b="1" dirty="0">
              <a:latin typeface="Georgia" panose="02040502050405020303" pitchFamily="18" charset="0"/>
              <a:ea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Ø"/>
            </a:pPr>
            <a:r>
              <a:rPr lang="en-US" sz="2400" b="1" dirty="0">
                <a:effectLst/>
                <a:latin typeface="Georgia" panose="02040502050405020303" pitchFamily="18" charset="0"/>
                <a:ea typeface="Times New Roman" panose="02020603050405020304" pitchFamily="18" charset="0"/>
                <a:cs typeface="Times New Roman" panose="02020603050405020304" pitchFamily="18" charset="0"/>
              </a:rPr>
              <a:t>Retirement (STRS)</a:t>
            </a:r>
          </a:p>
          <a:p>
            <a:pPr>
              <a:spcBef>
                <a:spcPts val="0"/>
              </a:spcBef>
              <a:buFont typeface="Wingdings" panose="05000000000000000000" pitchFamily="2" charset="2"/>
              <a:buChar char="Ø"/>
            </a:pPr>
            <a:endParaRPr lang="en-US" sz="2400" b="1" dirty="0">
              <a:effectLst/>
              <a:latin typeface="Georgia" panose="02040502050405020303" pitchFamily="18" charset="0"/>
              <a:ea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Ø"/>
            </a:pPr>
            <a:r>
              <a:rPr lang="en-US" sz="2400" b="1" dirty="0">
                <a:latin typeface="Georgia" panose="02040502050405020303" pitchFamily="18" charset="0"/>
                <a:ea typeface="Times New Roman" panose="02020603050405020304" pitchFamily="18" charset="0"/>
                <a:cs typeface="Times New Roman" panose="02020603050405020304" pitchFamily="18" charset="0"/>
              </a:rPr>
              <a:t>Retire/Rehire</a:t>
            </a:r>
          </a:p>
          <a:p>
            <a:pPr marL="0" indent="0">
              <a:spcBef>
                <a:spcPts val="0"/>
              </a:spcBef>
              <a:buNone/>
            </a:pPr>
            <a:endParaRPr lang="en-US" sz="2400" b="1" dirty="0">
              <a:latin typeface="Georgia" panose="02040502050405020303" pitchFamily="18" charset="0"/>
              <a:ea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Ø"/>
            </a:pPr>
            <a:r>
              <a:rPr lang="en-US" sz="2400" b="1" dirty="0">
                <a:effectLst/>
                <a:latin typeface="Georgia" panose="02040502050405020303" pitchFamily="18" charset="0"/>
                <a:ea typeface="Times New Roman" panose="02020603050405020304" pitchFamily="18" charset="0"/>
                <a:cs typeface="Times New Roman" panose="02020603050405020304" pitchFamily="18" charset="0"/>
              </a:rPr>
              <a:t>Final Legal Review</a:t>
            </a:r>
          </a:p>
          <a:p>
            <a:pPr>
              <a:spcBef>
                <a:spcPts val="0"/>
              </a:spcBef>
              <a:buFont typeface="Wingdings" panose="05000000000000000000" pitchFamily="2" charset="2"/>
              <a:buChar char="Ø"/>
            </a:pPr>
            <a:endParaRPr lang="en-US" sz="2400" b="1" dirty="0">
              <a:effectLst/>
              <a:latin typeface="Georgia" panose="02040502050405020303" pitchFamily="18" charset="0"/>
              <a:ea typeface="Aptos" panose="020B0004020202020204" pitchFamily="34" charset="0"/>
              <a:cs typeface="Times New Roman" panose="02020603050405020304" pitchFamily="18" charset="0"/>
            </a:endParaRPr>
          </a:p>
          <a:p>
            <a:pPr marL="0" marR="0" lvl="0" indent="0">
              <a:spcBef>
                <a:spcPts val="0"/>
              </a:spcBef>
              <a:spcAft>
                <a:spcPts val="0"/>
              </a:spcAft>
              <a:buNone/>
            </a:pPr>
            <a:endParaRPr lang="en-US" sz="2400" b="1" dirty="0">
              <a:effectLst/>
              <a:latin typeface="Georgia" panose="02040502050405020303" pitchFamily="18" charset="0"/>
              <a:ea typeface="Aptos" panose="020B0004020202020204" pitchFamily="34" charset="0"/>
              <a:cs typeface="Times New Roman" panose="02020603050405020304" pitchFamily="18" charset="0"/>
            </a:endParaRPr>
          </a:p>
          <a:p>
            <a:pPr lvl="3"/>
            <a:endParaRPr lang="en-US" sz="2000" b="1" dirty="0">
              <a:latin typeface="Georgia" panose="02040502050405020303" pitchFamily="18" charset="0"/>
              <a:cs typeface="Times New Roman" panose="02020603050405020304" pitchFamily="18" charset="0"/>
            </a:endParaRPr>
          </a:p>
          <a:p>
            <a:pPr marL="457200" lvl="1" indent="0">
              <a:buNone/>
            </a:pPr>
            <a:endParaRPr lang="en-US" sz="1300" dirty="0"/>
          </a:p>
        </p:txBody>
      </p:sp>
      <p:pic>
        <p:nvPicPr>
          <p:cNvPr id="4" name="Picture 3">
            <a:extLst>
              <a:ext uri="{FF2B5EF4-FFF2-40B4-BE49-F238E27FC236}">
                <a16:creationId xmlns:a16="http://schemas.microsoft.com/office/drawing/2014/main" id="{FCC4766B-E8E6-9946-B0F4-097F4BFED099}"/>
              </a:ext>
            </a:extLst>
          </p:cNvPr>
          <p:cNvPicPr>
            <a:picLocks noChangeAspect="1"/>
          </p:cNvPicPr>
          <p:nvPr/>
        </p:nvPicPr>
        <p:blipFill>
          <a:blip r:embed="rId2"/>
          <a:stretch>
            <a:fillRect/>
          </a:stretch>
        </p:blipFill>
        <p:spPr>
          <a:xfrm>
            <a:off x="10240569" y="5769429"/>
            <a:ext cx="1603156" cy="723446"/>
          </a:xfrm>
          <a:prstGeom prst="rect">
            <a:avLst/>
          </a:prstGeom>
        </p:spPr>
      </p:pic>
    </p:spTree>
    <p:extLst>
      <p:ext uri="{BB962C8B-B14F-4D97-AF65-F5344CB8AC3E}">
        <p14:creationId xmlns:p14="http://schemas.microsoft.com/office/powerpoint/2010/main" val="25078285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B46B32-447C-CFAE-77E0-93F772FC3A2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8DE73E1-19A9-C063-95EA-845274C58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F589D6C-74E9-8FFC-8D96-1530F5540D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7822208-B361-7578-578C-D6B800924D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1880AA5-9ECF-CA5D-517C-317576300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70EB0D8-F842-0200-2137-BC8C9B5AF7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EF2FD0-7F7C-8559-1591-294D280209E5}"/>
              </a:ext>
            </a:extLst>
          </p:cNvPr>
          <p:cNvSpPr>
            <a:spLocks noGrp="1"/>
          </p:cNvSpPr>
          <p:nvPr>
            <p:ph type="title"/>
          </p:nvPr>
        </p:nvSpPr>
        <p:spPr>
          <a:xfrm>
            <a:off x="459346" y="516834"/>
            <a:ext cx="9895951" cy="1033669"/>
          </a:xfrm>
        </p:spPr>
        <p:txBody>
          <a:bodyPr>
            <a:normAutofit/>
          </a:bodyPr>
          <a:lstStyle/>
          <a:p>
            <a:r>
              <a:rPr lang="en-US" b="1">
                <a:solidFill>
                  <a:srgbClr val="FFFFFF"/>
                </a:solidFill>
                <a:latin typeface="Georgia" panose="02040502050405020303" pitchFamily="18" charset="0"/>
                <a:cs typeface="Times New Roman" panose="02020603050405020304" pitchFamily="18" charset="0"/>
              </a:rPr>
              <a:t>Current Legislation		 	</a:t>
            </a:r>
            <a:br>
              <a:rPr lang="en-US" sz="2200" b="1" i="1">
                <a:solidFill>
                  <a:srgbClr val="FFFFFF"/>
                </a:solidFill>
                <a:latin typeface="Times New Roman" panose="02020603050405020304" pitchFamily="18" charset="0"/>
                <a:cs typeface="Times New Roman" panose="02020603050405020304" pitchFamily="18" charset="0"/>
              </a:rPr>
            </a:br>
            <a:endParaRPr lang="en-US" sz="2200" i="1">
              <a:solidFill>
                <a:srgbClr val="FFFFFF"/>
              </a:solidFill>
            </a:endParaRPr>
          </a:p>
        </p:txBody>
      </p:sp>
      <p:sp>
        <p:nvSpPr>
          <p:cNvPr id="3" name="Content Placeholder 2">
            <a:extLst>
              <a:ext uri="{FF2B5EF4-FFF2-40B4-BE49-F238E27FC236}">
                <a16:creationId xmlns:a16="http://schemas.microsoft.com/office/drawing/2014/main" id="{CFE5CF31-49D6-ECBC-954D-9F6F16C2C097}"/>
              </a:ext>
            </a:extLst>
          </p:cNvPr>
          <p:cNvSpPr>
            <a:spLocks noGrp="1"/>
          </p:cNvSpPr>
          <p:nvPr>
            <p:ph idx="1"/>
          </p:nvPr>
        </p:nvSpPr>
        <p:spPr>
          <a:xfrm>
            <a:off x="-637015" y="1328207"/>
            <a:ext cx="12829011" cy="5235255"/>
          </a:xfrm>
        </p:spPr>
        <p:txBody>
          <a:bodyPr anchor="ctr">
            <a:normAutofit/>
          </a:bodyPr>
          <a:lstStyle/>
          <a:p>
            <a:pPr marL="914400" lvl="2" indent="0">
              <a:buNone/>
            </a:pPr>
            <a:endParaRPr lang="en-US" sz="2800" b="1">
              <a:latin typeface="Times New Roman" panose="02020603050405020304" pitchFamily="18" charset="0"/>
              <a:cs typeface="Times New Roman" panose="02020603050405020304" pitchFamily="18" charset="0"/>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a:ln>
                <a:noFill/>
              </a:ln>
              <a:solidFill>
                <a:prstClr val="black"/>
              </a:solidFill>
              <a:effectLst/>
              <a:uLnTx/>
              <a:uFillTx/>
              <a:latin typeface="Georgia" panose="02040502050405020303"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4450EDF-267E-4B8C-C72D-2CE199769F46}"/>
              </a:ext>
            </a:extLst>
          </p:cNvPr>
          <p:cNvPicPr>
            <a:picLocks noChangeAspect="1"/>
          </p:cNvPicPr>
          <p:nvPr/>
        </p:nvPicPr>
        <p:blipFill>
          <a:blip r:embed="rId2"/>
          <a:stretch>
            <a:fillRect/>
          </a:stretch>
        </p:blipFill>
        <p:spPr>
          <a:xfrm>
            <a:off x="10240569" y="5769429"/>
            <a:ext cx="1603156" cy="723446"/>
          </a:xfrm>
          <a:prstGeom prst="rect">
            <a:avLst/>
          </a:prstGeom>
        </p:spPr>
      </p:pic>
      <p:sp>
        <p:nvSpPr>
          <p:cNvPr id="5" name="TextBox 4">
            <a:extLst>
              <a:ext uri="{FF2B5EF4-FFF2-40B4-BE49-F238E27FC236}">
                <a16:creationId xmlns:a16="http://schemas.microsoft.com/office/drawing/2014/main" id="{134CE135-74A8-D823-6265-28822426E349}"/>
              </a:ext>
            </a:extLst>
          </p:cNvPr>
          <p:cNvSpPr txBox="1"/>
          <p:nvPr/>
        </p:nvSpPr>
        <p:spPr>
          <a:xfrm>
            <a:off x="403810" y="3345669"/>
            <a:ext cx="11384375" cy="1200329"/>
          </a:xfrm>
          <a:prstGeom prst="rect">
            <a:avLst/>
          </a:prstGeom>
          <a:noFill/>
        </p:spPr>
        <p:txBody>
          <a:bodyPr wrap="square" rtlCol="0">
            <a:spAutoFit/>
          </a:bodyPr>
          <a:lstStyle/>
          <a:p>
            <a:pPr algn="ctr"/>
            <a:r>
              <a:rPr lang="en-US" sz="3600" b="1" i="1">
                <a:latin typeface="Georgia" panose="02040502050405020303" pitchFamily="18" charset="0"/>
              </a:rPr>
              <a:t>Link </a:t>
            </a:r>
            <a:r>
              <a:rPr lang="en-US" sz="3600" b="1" i="1">
                <a:latin typeface="Georgia" panose="02040502050405020303" pitchFamily="18" charset="0"/>
                <a:hlinkClick r:id="rId3"/>
              </a:rPr>
              <a:t>to Ohio General Assembly legislative search engine</a:t>
            </a:r>
            <a:endParaRPr lang="en-US" sz="3600" b="1" i="1">
              <a:latin typeface="Georgia" panose="02040502050405020303" pitchFamily="18" charset="0"/>
            </a:endParaRPr>
          </a:p>
        </p:txBody>
      </p:sp>
    </p:spTree>
    <p:extLst>
      <p:ext uri="{BB962C8B-B14F-4D97-AF65-F5344CB8AC3E}">
        <p14:creationId xmlns:p14="http://schemas.microsoft.com/office/powerpoint/2010/main" val="39404236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805319-F85A-5974-DBFF-83D96FD9C01E}"/>
            </a:ext>
          </a:extLst>
        </p:cNvPr>
        <p:cNvGrpSpPr/>
        <p:nvPr/>
      </p:nvGrpSpPr>
      <p:grpSpPr>
        <a:xfrm>
          <a:off x="0" y="0"/>
          <a:ext cx="0" cy="0"/>
          <a:chOff x="0" y="0"/>
          <a:chExt cx="0" cy="0"/>
        </a:xfrm>
      </p:grpSpPr>
      <p:sp useBgFill="1">
        <p:nvSpPr>
          <p:cNvPr id="3099" name="Rectangle 3098">
            <a:extLst>
              <a:ext uri="{FF2B5EF4-FFF2-40B4-BE49-F238E27FC236}">
                <a16:creationId xmlns:a16="http://schemas.microsoft.com/office/drawing/2014/main" id="{A8E5FA86-1F3B-584B-743B-B697826A4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1" name="Rectangle 3100">
            <a:extLst>
              <a:ext uri="{FF2B5EF4-FFF2-40B4-BE49-F238E27FC236}">
                <a16:creationId xmlns:a16="http://schemas.microsoft.com/office/drawing/2014/main" id="{83AECEEE-1A70-6277-708C-93927FAF4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3" name="Rectangle 3102">
            <a:extLst>
              <a:ext uri="{FF2B5EF4-FFF2-40B4-BE49-F238E27FC236}">
                <a16:creationId xmlns:a16="http://schemas.microsoft.com/office/drawing/2014/main" id="{EF9FADA7-2DDC-2497-190E-7374871F3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5" name="Rectangle 3104">
            <a:extLst>
              <a:ext uri="{FF2B5EF4-FFF2-40B4-BE49-F238E27FC236}">
                <a16:creationId xmlns:a16="http://schemas.microsoft.com/office/drawing/2014/main" id="{8C480A09-FD0B-15CC-A7EB-3322B771A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449EA85-3BEC-3DCC-36E0-499DEA9CF496}"/>
              </a:ext>
            </a:extLst>
          </p:cNvPr>
          <p:cNvSpPr>
            <a:spLocks noGrp="1"/>
          </p:cNvSpPr>
          <p:nvPr>
            <p:ph type="title"/>
          </p:nvPr>
        </p:nvSpPr>
        <p:spPr>
          <a:xfrm>
            <a:off x="861257" y="1622277"/>
            <a:ext cx="5050751" cy="4788053"/>
          </a:xfrm>
        </p:spPr>
        <p:txBody>
          <a:bodyPr vert="horz" lIns="91440" tIns="45720" rIns="91440" bIns="45720" rtlCol="0" anchor="b">
            <a:noAutofit/>
          </a:bodyPr>
          <a:lstStyle/>
          <a:p>
            <a:pPr algn="ctr"/>
            <a:br>
              <a:rPr lang="en-US" sz="5400" b="1" i="1" kern="1200" dirty="0">
                <a:solidFill>
                  <a:srgbClr val="FFFFFF"/>
                </a:solidFill>
                <a:latin typeface="Georgia"/>
              </a:rPr>
            </a:br>
            <a:br>
              <a:rPr lang="en-US" sz="5400" b="1" i="1" kern="1200" dirty="0">
                <a:solidFill>
                  <a:srgbClr val="FFFFFF"/>
                </a:solidFill>
                <a:latin typeface="Georgia"/>
              </a:rPr>
            </a:br>
            <a:br>
              <a:rPr lang="en-US" sz="5400" b="1" i="1" kern="1200" dirty="0">
                <a:solidFill>
                  <a:srgbClr val="FFFFFF"/>
                </a:solidFill>
                <a:latin typeface="Georgia"/>
              </a:rPr>
            </a:br>
            <a:r>
              <a:rPr lang="en-US" sz="3200" b="1" i="1" dirty="0">
                <a:solidFill>
                  <a:srgbClr val="FFFFFF"/>
                </a:solidFill>
                <a:latin typeface="Georgia"/>
              </a:rPr>
              <a:t>Ohio’s Residential Property Tax Problem:  How We Got Here</a:t>
            </a:r>
            <a:br>
              <a:rPr lang="en-US" sz="3200" b="1" i="1" dirty="0">
                <a:solidFill>
                  <a:srgbClr val="FFFFFF"/>
                </a:solidFill>
                <a:latin typeface="Georgia"/>
              </a:rPr>
            </a:br>
            <a:br>
              <a:rPr lang="en-US" sz="3200" b="1" i="1" dirty="0">
                <a:solidFill>
                  <a:srgbClr val="FFFFFF"/>
                </a:solidFill>
                <a:latin typeface="Georgia"/>
              </a:rPr>
            </a:br>
            <a:r>
              <a:rPr lang="en-US" sz="2400" b="1" i="1" dirty="0">
                <a:solidFill>
                  <a:srgbClr val="FFFFFF"/>
                </a:solidFill>
                <a:latin typeface="Georgia"/>
              </a:rPr>
              <a:t>An OEPI Analysis</a:t>
            </a:r>
            <a:br>
              <a:rPr lang="en-US" sz="2400" b="1" i="1" dirty="0">
                <a:solidFill>
                  <a:srgbClr val="FFFFFF"/>
                </a:solidFill>
                <a:latin typeface="Georgia"/>
              </a:rPr>
            </a:br>
            <a:r>
              <a:rPr lang="en-US" sz="1600" b="1" i="1" dirty="0">
                <a:solidFill>
                  <a:srgbClr val="FFFFFF"/>
                </a:solidFill>
                <a:latin typeface="Georgia"/>
              </a:rPr>
              <a:t>Dr. Howard Fleeter</a:t>
            </a:r>
            <a:br>
              <a:rPr lang="en-US" sz="1600" b="1" i="1" dirty="0">
                <a:solidFill>
                  <a:srgbClr val="FFFFFF"/>
                </a:solidFill>
                <a:latin typeface="Georgia"/>
              </a:rPr>
            </a:br>
            <a:r>
              <a:rPr lang="en-US" sz="1600" b="1" i="1" dirty="0">
                <a:solidFill>
                  <a:srgbClr val="FFFFFF"/>
                </a:solidFill>
                <a:latin typeface="Georgia"/>
              </a:rPr>
              <a:t>Dr. Greg Browning</a:t>
            </a:r>
            <a:br>
              <a:rPr lang="en-US" sz="3200" b="1" i="1" kern="1200" dirty="0">
                <a:solidFill>
                  <a:srgbClr val="FFFFFF"/>
                </a:solidFill>
                <a:latin typeface="Georgia"/>
              </a:rPr>
            </a:br>
            <a:br>
              <a:rPr lang="en-US" sz="4800" b="1" i="1" kern="1200" dirty="0">
                <a:latin typeface="Georgia" panose="02040502050405020303" pitchFamily="18" charset="0"/>
              </a:rPr>
            </a:br>
            <a:r>
              <a:rPr lang="en-US" sz="3600" b="1" i="1" dirty="0">
                <a:solidFill>
                  <a:srgbClr val="FFFFFF"/>
                </a:solidFill>
                <a:latin typeface="Georgia"/>
              </a:rPr>
              <a:t> </a:t>
            </a:r>
            <a:endParaRPr lang="en-US" sz="3600" b="1" i="1" kern="1200" dirty="0">
              <a:solidFill>
                <a:srgbClr val="FFFFFF"/>
              </a:solidFill>
              <a:latin typeface="Georgia" panose="02040502050405020303" pitchFamily="18" charset="0"/>
            </a:endParaRPr>
          </a:p>
        </p:txBody>
      </p:sp>
      <p:sp>
        <p:nvSpPr>
          <p:cNvPr id="3107" name="Rectangle 3106">
            <a:extLst>
              <a:ext uri="{FF2B5EF4-FFF2-40B4-BE49-F238E27FC236}">
                <a16:creationId xmlns:a16="http://schemas.microsoft.com/office/drawing/2014/main" id="{89EC4234-9C4E-BF8B-B6CD-AE444CA958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9" name="Oval 3108">
            <a:extLst>
              <a:ext uri="{FF2B5EF4-FFF2-40B4-BE49-F238E27FC236}">
                <a16:creationId xmlns:a16="http://schemas.microsoft.com/office/drawing/2014/main" id="{DA11321A-419A-7B8F-6A12-116AADB5D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14563E60-2C02-3651-DC84-3A7300B7270C}"/>
              </a:ext>
            </a:extLst>
          </p:cNvPr>
          <p:cNvPicPr>
            <a:picLocks noChangeAspect="1"/>
          </p:cNvPicPr>
          <p:nvPr/>
        </p:nvPicPr>
        <p:blipFill>
          <a:blip r:embed="rId3"/>
          <a:stretch>
            <a:fillRect/>
          </a:stretch>
        </p:blipFill>
        <p:spPr>
          <a:xfrm>
            <a:off x="6922470" y="2588472"/>
            <a:ext cx="3909606" cy="1895259"/>
          </a:xfrm>
          <a:prstGeom prst="rect">
            <a:avLst/>
          </a:prstGeom>
        </p:spPr>
      </p:pic>
    </p:spTree>
    <p:extLst>
      <p:ext uri="{BB962C8B-B14F-4D97-AF65-F5344CB8AC3E}">
        <p14:creationId xmlns:p14="http://schemas.microsoft.com/office/powerpoint/2010/main" val="7528509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F364F7-F10D-ADB0-FB9D-BA940DD45C8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D04CB30-461C-F555-DB7C-7C1F2255F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771C8318-66C2-528D-218B-807CA136A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8549EB84-B052-54D8-A193-B693E64773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E7A0B83-0D91-AD93-6383-DCED623E50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1231F6E6-B2F5-F1FC-9F0B-18A4417BC1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FA9A3EC-E7CA-5EDA-C7BA-2C956EAEBF97}"/>
              </a:ext>
            </a:extLst>
          </p:cNvPr>
          <p:cNvSpPr>
            <a:spLocks noGrp="1"/>
          </p:cNvSpPr>
          <p:nvPr>
            <p:ph type="title"/>
          </p:nvPr>
        </p:nvSpPr>
        <p:spPr>
          <a:xfrm>
            <a:off x="294968" y="254656"/>
            <a:ext cx="7697935" cy="1189029"/>
          </a:xfrm>
        </p:spPr>
        <p:txBody>
          <a:bodyPr>
            <a:normAutofit/>
          </a:bodyPr>
          <a:lstStyle/>
          <a:p>
            <a:r>
              <a:rPr lang="en-US" sz="3200" b="1" dirty="0">
                <a:solidFill>
                  <a:srgbClr val="FFFFFF"/>
                </a:solidFill>
                <a:latin typeface="Georgia" panose="02040502050405020303" pitchFamily="18" charset="0"/>
              </a:rPr>
              <a:t>Ohio’s Property Tax Tipping Point</a:t>
            </a:r>
          </a:p>
        </p:txBody>
      </p:sp>
      <p:sp>
        <p:nvSpPr>
          <p:cNvPr id="3" name="Content Placeholder 2">
            <a:extLst>
              <a:ext uri="{FF2B5EF4-FFF2-40B4-BE49-F238E27FC236}">
                <a16:creationId xmlns:a16="http://schemas.microsoft.com/office/drawing/2014/main" id="{A574A0BF-0BC6-2501-718D-FAEA780A089D}"/>
              </a:ext>
            </a:extLst>
          </p:cNvPr>
          <p:cNvSpPr>
            <a:spLocks noGrp="1"/>
          </p:cNvSpPr>
          <p:nvPr>
            <p:ph idx="1"/>
          </p:nvPr>
        </p:nvSpPr>
        <p:spPr>
          <a:xfrm>
            <a:off x="-637015" y="1328207"/>
            <a:ext cx="12829011" cy="5235255"/>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4D317692-EDD6-6AFD-B93D-0F2E4D0C4517}"/>
              </a:ext>
            </a:extLst>
          </p:cNvPr>
          <p:cNvSpPr txBox="1"/>
          <p:nvPr/>
        </p:nvSpPr>
        <p:spPr>
          <a:xfrm>
            <a:off x="302767" y="1770686"/>
            <a:ext cx="11586461" cy="54230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 </a:t>
            </a:r>
            <a:r>
              <a:rPr kumimoji="0" lang="en-US" sz="2800" b="1"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Rising home values</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 slow economic growth and </a:t>
            </a:r>
            <a:r>
              <a:rPr kumimoji="0" lang="en-US" sz="2800" b="1"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20 years of state tax policy changes</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 have intensified local school funding challenges.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 Homeowners and farmers now carry </a:t>
            </a:r>
            <a:r>
              <a:rPr kumimoji="0" lang="en-US" sz="2800" b="1"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67.5% of school property taxes</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 up from 46.1% in 1975. Meanwhile, the </a:t>
            </a:r>
            <a:r>
              <a:rPr kumimoji="0" lang="en-US" sz="2800" b="1"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business share has nearly been cut in half</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 Cuts and eliminations of state taxes have reduced state support, forcing schools and local governments to </a:t>
            </a:r>
            <a:r>
              <a:rPr kumimoji="0" lang="en-US" sz="2800" b="1"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raise property taxes</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 leaving Ohio with the </a:t>
            </a:r>
            <a:r>
              <a:rPr kumimoji="0" lang="en-US" sz="2800" b="1"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eighth-highest property tax rate nationally</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 In contrast, the state level tax burden ranks </a:t>
            </a:r>
            <a:r>
              <a:rPr kumimoji="0" lang="en-US" sz="2800" b="1"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46th</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Aptos" panose="020B0004020202020204" pitchFamily="34" charset="0"/>
                <a:cs typeface="Aptos" panose="020B0004020202020204" pitchFamily="34" charset="0"/>
              </a:rPr>
              <a:t>.</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32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25834448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F71299-F18F-6F11-AF65-9940396AE1D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67D4A48-D156-AB86-7DA0-9F691E68FD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2CB3BD28-4BCC-C898-2AB5-D8D84B0DA2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40D8825-D95D-96CD-1FB3-24B3418DD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79AAF4AD-7C9F-DE83-EA84-976C5C2164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8AF1EECE-5972-9B7E-A50C-47DBBF409B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ED5A6D3-D496-89B5-4E7F-96524F77D950}"/>
              </a:ext>
            </a:extLst>
          </p:cNvPr>
          <p:cNvSpPr>
            <a:spLocks noGrp="1"/>
          </p:cNvSpPr>
          <p:nvPr>
            <p:ph type="title"/>
          </p:nvPr>
        </p:nvSpPr>
        <p:spPr>
          <a:xfrm>
            <a:off x="294968" y="254656"/>
            <a:ext cx="7697935" cy="1189029"/>
          </a:xfrm>
        </p:spPr>
        <p:txBody>
          <a:bodyPr>
            <a:normAutofit/>
          </a:bodyPr>
          <a:lstStyle/>
          <a:p>
            <a:r>
              <a:rPr lang="en-US" sz="3200" b="1" dirty="0">
                <a:solidFill>
                  <a:srgbClr val="FFFFFF"/>
                </a:solidFill>
                <a:latin typeface="Georgia" panose="02040502050405020303" pitchFamily="18" charset="0"/>
                <a:cs typeface="Times New Roman" panose="02020603050405020304" pitchFamily="18" charset="0"/>
              </a:rPr>
              <a:t>Ohio Revenue and Spending Data</a:t>
            </a:r>
            <a:endParaRPr lang="en-US" sz="3200" i="1" dirty="0">
              <a:solidFill>
                <a:srgbClr val="FFFFFF"/>
              </a:solidFill>
            </a:endParaRPr>
          </a:p>
        </p:txBody>
      </p:sp>
      <p:sp>
        <p:nvSpPr>
          <p:cNvPr id="3" name="Content Placeholder 2">
            <a:extLst>
              <a:ext uri="{FF2B5EF4-FFF2-40B4-BE49-F238E27FC236}">
                <a16:creationId xmlns:a16="http://schemas.microsoft.com/office/drawing/2014/main" id="{F55D7F1D-21A0-2B02-9571-2AF35419D86F}"/>
              </a:ext>
            </a:extLst>
          </p:cNvPr>
          <p:cNvSpPr>
            <a:spLocks noGrp="1"/>
          </p:cNvSpPr>
          <p:nvPr>
            <p:ph idx="1"/>
          </p:nvPr>
        </p:nvSpPr>
        <p:spPr>
          <a:xfrm>
            <a:off x="-637015" y="1328207"/>
            <a:ext cx="12829011" cy="5235255"/>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82C46C5D-7061-F277-6062-2811154D544D}"/>
              </a:ext>
            </a:extLst>
          </p:cNvPr>
          <p:cNvSpPr txBox="1"/>
          <p:nvPr/>
        </p:nvSpPr>
        <p:spPr>
          <a:xfrm>
            <a:off x="-160120" y="1852088"/>
            <a:ext cx="11586461" cy="5262979"/>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GRF Funding </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for </a:t>
            </a:r>
            <a:r>
              <a:rPr kumimoji="0" lang="en-US" sz="2400" b="1" i="1"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primary and secondary education</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 excluding the cost of the roll-back and owner-occupied credit, </a:t>
            </a:r>
            <a:r>
              <a:rPr kumimoji="0" lang="en-US" sz="2400" b="1" i="1"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grew by 59% </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between 2005 and 2025 while the rate of inflation for that same period was </a:t>
            </a:r>
            <a:r>
              <a:rPr kumimoji="0" lang="en-US" sz="2400" b="1" i="1"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66.5</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 (note Ohio schools saw </a:t>
            </a:r>
            <a:r>
              <a:rPr kumimoji="0" lang="en-US" sz="2400" b="0" i="0" u="none" strike="noStrike" kern="1200" cap="none" spc="0" normalizeH="0" baseline="0" noProof="0" dirty="0" err="1">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enrollmen</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t decline during this period)</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Ohio has </a:t>
            </a:r>
            <a:r>
              <a:rPr kumimoji="0" lang="en-US" sz="2400" b="1"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fallen from 35</a:t>
            </a:r>
            <a:r>
              <a:rPr kumimoji="0" lang="en-US" sz="2400" b="1" i="0" u="none" strike="noStrike" kern="1200" cap="none" spc="0" normalizeH="0" baseline="3000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th</a:t>
            </a:r>
            <a:r>
              <a:rPr kumimoji="0" lang="en-US" sz="2400" b="1"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 nationally </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on the state share of K12 revenue coming from the state in 2002 to </a:t>
            </a:r>
            <a:r>
              <a:rPr kumimoji="0" lang="en-US" sz="2400" b="1" i="1"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45</a:t>
            </a:r>
            <a:r>
              <a:rPr kumimoji="0" lang="en-US" sz="2400" b="1" i="1" u="none" strike="noStrike" kern="1200" cap="none" spc="0" normalizeH="0" baseline="3000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th</a:t>
            </a:r>
            <a:r>
              <a:rPr kumimoji="0" lang="en-US" sz="2400" b="1" i="1"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 nationally </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in 2023.</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Ohio</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 is </a:t>
            </a:r>
            <a:r>
              <a:rPr kumimoji="0" lang="en-US" sz="2400" b="1" i="1"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slightly below average </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in </a:t>
            </a:r>
            <a:r>
              <a:rPr kumimoji="0" lang="en-US" sz="2400" b="1" i="1"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per pupil spending</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 and ranks 20</a:t>
            </a:r>
            <a:r>
              <a:rPr kumimoji="0" lang="en-US" sz="2400" b="0" i="0" u="none" strike="noStrike" kern="1200" cap="none" spc="0" normalizeH="0" baseline="3000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th</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 in the nation</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DBE7E508-FFD1-A33D-4E8B-764422E79A8C}"/>
              </a:ext>
            </a:extLst>
          </p:cNvPr>
          <p:cNvSpPr txBox="1"/>
          <p:nvPr/>
        </p:nvSpPr>
        <p:spPr>
          <a:xfrm>
            <a:off x="8008644" y="562772"/>
            <a:ext cx="378794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The shift to residential property taxpayers</a:t>
            </a:r>
          </a:p>
        </p:txBody>
      </p:sp>
    </p:spTree>
    <p:extLst>
      <p:ext uri="{BB962C8B-B14F-4D97-AF65-F5344CB8AC3E}">
        <p14:creationId xmlns:p14="http://schemas.microsoft.com/office/powerpoint/2010/main" val="10435995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69FEF1-A103-4A98-0E3B-B2BBA3D3199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B3D7FDD-5F6A-FD93-FD7B-F51CCE9F9E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8BC34F3-0874-878A-7B1A-48F33B4D4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A2F6978-95EC-E20B-D53B-8CF7E57A4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2C88FC9E-94EA-5C4F-5A8A-51D54AE8CF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DB2B5738-0A45-4FBA-5143-359099D87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DBB4C31-14B6-336A-2DC2-A73CBE567736}"/>
              </a:ext>
            </a:extLst>
          </p:cNvPr>
          <p:cNvSpPr>
            <a:spLocks noGrp="1"/>
          </p:cNvSpPr>
          <p:nvPr>
            <p:ph type="title"/>
          </p:nvPr>
        </p:nvSpPr>
        <p:spPr>
          <a:xfrm>
            <a:off x="294968" y="254656"/>
            <a:ext cx="7697935" cy="1189029"/>
          </a:xfrm>
        </p:spPr>
        <p:txBody>
          <a:bodyPr>
            <a:normAutofit/>
          </a:bodyPr>
          <a:lstStyle/>
          <a:p>
            <a:r>
              <a:rPr lang="en-US" sz="3200" b="1" dirty="0">
                <a:solidFill>
                  <a:srgbClr val="FFFFFF"/>
                </a:solidFill>
                <a:latin typeface="Georgia" panose="02040502050405020303" pitchFamily="18" charset="0"/>
                <a:cs typeface="Times New Roman" panose="02020603050405020304" pitchFamily="18" charset="0"/>
              </a:rPr>
              <a:t>The Conclusion</a:t>
            </a:r>
            <a:endParaRPr lang="en-US" sz="3200" i="1" dirty="0">
              <a:solidFill>
                <a:srgbClr val="FFFFFF"/>
              </a:solidFill>
            </a:endParaRPr>
          </a:p>
        </p:txBody>
      </p:sp>
      <p:sp>
        <p:nvSpPr>
          <p:cNvPr id="3" name="Content Placeholder 2">
            <a:extLst>
              <a:ext uri="{FF2B5EF4-FFF2-40B4-BE49-F238E27FC236}">
                <a16:creationId xmlns:a16="http://schemas.microsoft.com/office/drawing/2014/main" id="{7741C70B-CF34-53F3-73FA-6748159DFB58}"/>
              </a:ext>
            </a:extLst>
          </p:cNvPr>
          <p:cNvSpPr>
            <a:spLocks noGrp="1"/>
          </p:cNvSpPr>
          <p:nvPr>
            <p:ph idx="1"/>
          </p:nvPr>
        </p:nvSpPr>
        <p:spPr>
          <a:xfrm>
            <a:off x="-637015" y="1328207"/>
            <a:ext cx="12829011" cy="5235255"/>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914400" marR="0" lvl="2" indent="0" algn="l" defTabSz="914400" rtl="0" eaLnBrk="1" fontAlgn="auto" latinLnBrk="0" hangingPunct="1">
              <a:lnSpc>
                <a:spcPct val="100000"/>
              </a:lnSpc>
              <a:spcBef>
                <a:spcPts val="0"/>
              </a:spcBef>
              <a:spcAft>
                <a:spcPts val="0"/>
              </a:spcAft>
              <a:buClrTx/>
              <a:buSzTx/>
              <a:buNone/>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01D2A36-91B6-D3C5-626F-54645F4083E4}"/>
              </a:ext>
            </a:extLst>
          </p:cNvPr>
          <p:cNvSpPr txBox="1"/>
          <p:nvPr/>
        </p:nvSpPr>
        <p:spPr>
          <a:xfrm>
            <a:off x="-160120" y="1852088"/>
            <a:ext cx="11586461" cy="2677656"/>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en-US" sz="2400" b="1" i="1"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This	data,	along	 with Ohio’s below-average per-pupil spending, shows that the state’s high property taxes (ranked 8</a:t>
            </a:r>
            <a:r>
              <a:rPr kumimoji="0" lang="en-US" sz="2400" b="1" i="1" u="none" strike="noStrike" kern="1200" cap="none" spc="0" normalizeH="0" baseline="3000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th</a:t>
            </a:r>
            <a:r>
              <a:rPr kumimoji="0" lang="en-US" sz="2400" b="1" i="1"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 nationally) are not leading to relatively high school spending but, instead, are largely working to offset low state spending on primary and secondary education.</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  						-Drs. Fleeter and Browning	</a:t>
            </a:r>
          </a:p>
        </p:txBody>
      </p:sp>
    </p:spTree>
    <p:extLst>
      <p:ext uri="{BB962C8B-B14F-4D97-AF65-F5344CB8AC3E}">
        <p14:creationId xmlns:p14="http://schemas.microsoft.com/office/powerpoint/2010/main" val="556078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280C9A-B951-45FA-E7B5-B46558C23A3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8F46AA-287A-0C4E-FDED-A13DEF1AB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3A02980E-289E-16EE-E12C-B1B93D032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99ED4F7-1CA4-0A14-8450-8962A55037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9D20ACF4-245A-D832-BE38-171DFB1DE1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a:extLst>
              <a:ext uri="{FF2B5EF4-FFF2-40B4-BE49-F238E27FC236}">
                <a16:creationId xmlns:a16="http://schemas.microsoft.com/office/drawing/2014/main" id="{DD4E520E-A9CF-B767-1B19-AB6AAC55E9CF}"/>
              </a:ext>
            </a:extLst>
          </p:cNvPr>
          <p:cNvPicPr>
            <a:picLocks noGrp="1" noChangeAspect="1"/>
          </p:cNvPicPr>
          <p:nvPr>
            <p:ph idx="1"/>
          </p:nvPr>
        </p:nvPicPr>
        <p:blipFill>
          <a:blip r:embed="rId2"/>
          <a:stretch>
            <a:fillRect/>
          </a:stretch>
        </p:blipFill>
        <p:spPr>
          <a:xfrm>
            <a:off x="2702332" y="433792"/>
            <a:ext cx="6787335" cy="5990415"/>
          </a:xfrm>
          <a:prstGeom prst="rect">
            <a:avLst/>
          </a:prstGeom>
        </p:spPr>
      </p:pic>
      <p:pic>
        <p:nvPicPr>
          <p:cNvPr id="7" name="Picture 6">
            <a:extLst>
              <a:ext uri="{FF2B5EF4-FFF2-40B4-BE49-F238E27FC236}">
                <a16:creationId xmlns:a16="http://schemas.microsoft.com/office/drawing/2014/main" id="{13256C6C-DD20-ED58-857C-D4996A18D0A8}"/>
              </a:ext>
            </a:extLst>
          </p:cNvPr>
          <p:cNvPicPr>
            <a:picLocks noChangeAspect="1"/>
          </p:cNvPicPr>
          <p:nvPr/>
        </p:nvPicPr>
        <p:blipFill>
          <a:blip r:embed="rId3"/>
          <a:stretch>
            <a:fillRect/>
          </a:stretch>
        </p:blipFill>
        <p:spPr>
          <a:xfrm>
            <a:off x="10301003" y="5940973"/>
            <a:ext cx="1603156" cy="723446"/>
          </a:xfrm>
          <a:prstGeom prst="rect">
            <a:avLst/>
          </a:prstGeom>
        </p:spPr>
      </p:pic>
    </p:spTree>
    <p:extLst>
      <p:ext uri="{BB962C8B-B14F-4D97-AF65-F5344CB8AC3E}">
        <p14:creationId xmlns:p14="http://schemas.microsoft.com/office/powerpoint/2010/main" val="16154243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D5D600-402E-35D5-BDA8-553D700DD79E}"/>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537191-52D5-E05D-1CED-E397930DB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659884D-7DA5-53D4-E39C-0A791DB29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FA487A76-2C18-EA0F-80A9-EBEE69185B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E3F9109E-FFE8-609D-D097-C186CBD40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a:extLst>
              <a:ext uri="{FF2B5EF4-FFF2-40B4-BE49-F238E27FC236}">
                <a16:creationId xmlns:a16="http://schemas.microsoft.com/office/drawing/2014/main" id="{0E055188-7FE9-268C-E80C-FA96127BE0AC}"/>
              </a:ext>
            </a:extLst>
          </p:cNvPr>
          <p:cNvPicPr>
            <a:picLocks noGrp="1" noChangeAspect="1"/>
          </p:cNvPicPr>
          <p:nvPr>
            <p:ph idx="1"/>
          </p:nvPr>
        </p:nvPicPr>
        <p:blipFill>
          <a:blip r:embed="rId2"/>
          <a:stretch>
            <a:fillRect/>
          </a:stretch>
        </p:blipFill>
        <p:spPr>
          <a:xfrm>
            <a:off x="1270398" y="576072"/>
            <a:ext cx="10062390" cy="5482019"/>
          </a:xfrm>
          <a:prstGeom prst="rect">
            <a:avLst/>
          </a:prstGeom>
        </p:spPr>
      </p:pic>
    </p:spTree>
    <p:extLst>
      <p:ext uri="{BB962C8B-B14F-4D97-AF65-F5344CB8AC3E}">
        <p14:creationId xmlns:p14="http://schemas.microsoft.com/office/powerpoint/2010/main" val="9462705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B4F3AF-A865-105B-42FC-FD8EFAE48A00}"/>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148ED4A-036C-3A6B-AEDC-C49741B78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851A2FD-1861-11F4-1390-AC654402E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B496B3EB-965B-991A-4903-E0EB5164E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B05D05C5-ED22-1FB0-5AC4-5B37ABDE69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a:extLst>
              <a:ext uri="{FF2B5EF4-FFF2-40B4-BE49-F238E27FC236}">
                <a16:creationId xmlns:a16="http://schemas.microsoft.com/office/drawing/2014/main" id="{BFF30288-4E27-DBBD-AFC4-92D223699406}"/>
              </a:ext>
            </a:extLst>
          </p:cNvPr>
          <p:cNvPicPr>
            <a:picLocks noGrp="1" noChangeAspect="1"/>
          </p:cNvPicPr>
          <p:nvPr>
            <p:ph idx="1"/>
          </p:nvPr>
        </p:nvPicPr>
        <p:blipFill>
          <a:blip r:embed="rId2"/>
          <a:stretch>
            <a:fillRect/>
          </a:stretch>
        </p:blipFill>
        <p:spPr>
          <a:xfrm>
            <a:off x="3711130" y="457200"/>
            <a:ext cx="4769739" cy="5943600"/>
          </a:xfrm>
          <a:prstGeom prst="rect">
            <a:avLst/>
          </a:prstGeom>
        </p:spPr>
      </p:pic>
    </p:spTree>
    <p:extLst>
      <p:ext uri="{BB962C8B-B14F-4D97-AF65-F5344CB8AC3E}">
        <p14:creationId xmlns:p14="http://schemas.microsoft.com/office/powerpoint/2010/main" val="17736824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73F508-4690-5E12-2ECB-6D8BBA365B6B}"/>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a:extLst>
              <a:ext uri="{FF2B5EF4-FFF2-40B4-BE49-F238E27FC236}">
                <a16:creationId xmlns:a16="http://schemas.microsoft.com/office/drawing/2014/main" id="{8AE6CD05-5201-9919-3EE8-8E7BA94790E6}"/>
              </a:ext>
            </a:extLst>
          </p:cNvPr>
          <p:cNvPicPr>
            <a:picLocks noGrp="1" noChangeAspect="1"/>
          </p:cNvPicPr>
          <p:nvPr>
            <p:ph idx="1"/>
          </p:nvPr>
        </p:nvPicPr>
        <p:blipFill>
          <a:blip r:embed="rId2"/>
          <a:srcRect l="344" r="80" b="-1"/>
          <a:stretch>
            <a:fillRect/>
          </a:stretch>
        </p:blipFill>
        <p:spPr>
          <a:xfrm>
            <a:off x="20" y="1282"/>
            <a:ext cx="12191980" cy="6856718"/>
          </a:xfrm>
          <a:prstGeom prst="rect">
            <a:avLst/>
          </a:prstGeom>
        </p:spPr>
      </p:pic>
    </p:spTree>
    <p:extLst>
      <p:ext uri="{BB962C8B-B14F-4D97-AF65-F5344CB8AC3E}">
        <p14:creationId xmlns:p14="http://schemas.microsoft.com/office/powerpoint/2010/main" val="13757902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93BE24-6BD0-3572-A89D-C8A2E38BAA3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7C9FFDA-6F42-A49A-86BC-BB308C88A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739057B-958F-2B84-522A-34EA0D1695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E52D390A-98E8-6A93-27D4-41B0C9B53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B6A43BEF-9CBD-3BAD-1094-53179160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a:extLst>
              <a:ext uri="{FF2B5EF4-FFF2-40B4-BE49-F238E27FC236}">
                <a16:creationId xmlns:a16="http://schemas.microsoft.com/office/drawing/2014/main" id="{D172B171-2B42-8FFB-5E86-9E465807A8F1}"/>
              </a:ext>
            </a:extLst>
          </p:cNvPr>
          <p:cNvPicPr>
            <a:picLocks noGrp="1" noChangeAspect="1"/>
          </p:cNvPicPr>
          <p:nvPr>
            <p:ph idx="1"/>
          </p:nvPr>
        </p:nvPicPr>
        <p:blipFill>
          <a:blip r:embed="rId2"/>
          <a:stretch>
            <a:fillRect/>
          </a:stretch>
        </p:blipFill>
        <p:spPr>
          <a:xfrm>
            <a:off x="3877642" y="366654"/>
            <a:ext cx="5019778" cy="6124263"/>
          </a:xfrm>
          <a:prstGeom prst="rect">
            <a:avLst/>
          </a:prstGeom>
        </p:spPr>
      </p:pic>
    </p:spTree>
    <p:extLst>
      <p:ext uri="{BB962C8B-B14F-4D97-AF65-F5344CB8AC3E}">
        <p14:creationId xmlns:p14="http://schemas.microsoft.com/office/powerpoint/2010/main" val="1163785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7A8350A-ADE5-5F44-993C-45514B49EC87}"/>
              </a:ext>
            </a:extLst>
          </p:cNvPr>
          <p:cNvSpPr>
            <a:spLocks noGrp="1"/>
          </p:cNvSpPr>
          <p:nvPr>
            <p:ph type="title"/>
          </p:nvPr>
        </p:nvSpPr>
        <p:spPr>
          <a:xfrm>
            <a:off x="466722" y="586855"/>
            <a:ext cx="3201366" cy="3387497"/>
          </a:xfrm>
        </p:spPr>
        <p:txBody>
          <a:bodyPr anchor="b">
            <a:normAutofit/>
          </a:bodyPr>
          <a:lstStyle/>
          <a:p>
            <a:pPr algn="ctr"/>
            <a:r>
              <a:rPr lang="en-US" sz="3400" b="1" dirty="0">
                <a:solidFill>
                  <a:srgbClr val="FFFFFF"/>
                </a:solidFill>
                <a:latin typeface="Georgia" panose="02040502050405020303" pitchFamily="18" charset="0"/>
                <a:cs typeface="Times New Roman" panose="02020603050405020304" pitchFamily="18" charset="0"/>
              </a:rPr>
              <a:t>THANK </a:t>
            </a:r>
            <a:br>
              <a:rPr lang="en-US" sz="3400" b="1" dirty="0">
                <a:solidFill>
                  <a:srgbClr val="FFFFFF"/>
                </a:solidFill>
                <a:latin typeface="Georgia" panose="02040502050405020303" pitchFamily="18" charset="0"/>
                <a:cs typeface="Times New Roman" panose="02020603050405020304" pitchFamily="18" charset="0"/>
              </a:rPr>
            </a:br>
            <a:r>
              <a:rPr lang="en-US" sz="3400" b="1" dirty="0">
                <a:solidFill>
                  <a:srgbClr val="FFFFFF"/>
                </a:solidFill>
                <a:latin typeface="Georgia" panose="02040502050405020303" pitchFamily="18" charset="0"/>
                <a:cs typeface="Times New Roman" panose="02020603050405020304" pitchFamily="18" charset="0"/>
              </a:rPr>
              <a:t>YOU</a:t>
            </a:r>
            <a:endParaRPr lang="en-US" sz="3400" dirty="0">
              <a:solidFill>
                <a:srgbClr val="FFFFFF"/>
              </a:solidFill>
            </a:endParaRPr>
          </a:p>
        </p:txBody>
      </p:sp>
      <p:sp>
        <p:nvSpPr>
          <p:cNvPr id="3" name="Content Placeholder 2">
            <a:extLst>
              <a:ext uri="{FF2B5EF4-FFF2-40B4-BE49-F238E27FC236}">
                <a16:creationId xmlns:a16="http://schemas.microsoft.com/office/drawing/2014/main" id="{F0B90A1C-DD1A-6442-B00D-05E4B23CDBBA}"/>
              </a:ext>
            </a:extLst>
          </p:cNvPr>
          <p:cNvSpPr>
            <a:spLocks noGrp="1"/>
          </p:cNvSpPr>
          <p:nvPr>
            <p:ph idx="1"/>
          </p:nvPr>
        </p:nvSpPr>
        <p:spPr>
          <a:xfrm>
            <a:off x="4581727" y="649480"/>
            <a:ext cx="3025303" cy="5546047"/>
          </a:xfrm>
        </p:spPr>
        <p:txBody>
          <a:bodyPr anchor="ctr">
            <a:normAutofit/>
          </a:bodyPr>
          <a:lstStyle/>
          <a:p>
            <a:pPr marL="914400" lvl="2" indent="0">
              <a:buNone/>
            </a:pPr>
            <a:endParaRPr lang="en-US" b="1" dirty="0">
              <a:latin typeface="Georgia" panose="02040502050405020303" pitchFamily="18" charset="0"/>
              <a:cs typeface="Times New Roman" panose="02020603050405020304" pitchFamily="18" charset="0"/>
            </a:endParaRPr>
          </a:p>
          <a:p>
            <a:pPr marL="457200" lvl="1" indent="0">
              <a:buNone/>
            </a:pPr>
            <a:endParaRPr lang="en-US" sz="2000" dirty="0"/>
          </a:p>
        </p:txBody>
      </p:sp>
      <p:pic>
        <p:nvPicPr>
          <p:cNvPr id="4" name="Picture 3">
            <a:extLst>
              <a:ext uri="{FF2B5EF4-FFF2-40B4-BE49-F238E27FC236}">
                <a16:creationId xmlns:a16="http://schemas.microsoft.com/office/drawing/2014/main" id="{FCC4766B-E8E6-9946-B0F4-097F4BFED099}"/>
              </a:ext>
            </a:extLst>
          </p:cNvPr>
          <p:cNvPicPr>
            <a:picLocks noChangeAspect="1"/>
          </p:cNvPicPr>
          <p:nvPr/>
        </p:nvPicPr>
        <p:blipFill>
          <a:blip r:embed="rId2"/>
          <a:stretch>
            <a:fillRect/>
          </a:stretch>
        </p:blipFill>
        <p:spPr>
          <a:xfrm>
            <a:off x="10240569" y="5769429"/>
            <a:ext cx="1603156" cy="723446"/>
          </a:xfrm>
          <a:prstGeom prst="rect">
            <a:avLst/>
          </a:prstGeom>
        </p:spPr>
      </p:pic>
      <p:pic>
        <p:nvPicPr>
          <p:cNvPr id="1026" name="Picture 2" descr="Greater Cleveland School ...">
            <a:extLst>
              <a:ext uri="{FF2B5EF4-FFF2-40B4-BE49-F238E27FC236}">
                <a16:creationId xmlns:a16="http://schemas.microsoft.com/office/drawing/2014/main" id="{22AEE697-FB24-2053-6C2B-504C729747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1944" y="905256"/>
            <a:ext cx="6953648" cy="155503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ASBO Learning: Ohio Schools Council (OSC)">
            <a:extLst>
              <a:ext uri="{FF2B5EF4-FFF2-40B4-BE49-F238E27FC236}">
                <a16:creationId xmlns:a16="http://schemas.microsoft.com/office/drawing/2014/main" id="{5432864E-3133-9F20-D789-50B0AF0AE3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5435" y="2789644"/>
            <a:ext cx="2626712" cy="24722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ower4Schools Electricity program ...">
            <a:extLst>
              <a:ext uri="{FF2B5EF4-FFF2-40B4-BE49-F238E27FC236}">
                <a16:creationId xmlns:a16="http://schemas.microsoft.com/office/drawing/2014/main" id="{143D1FCE-BD56-5438-D02F-8AC19F4F7C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1907" y="2886197"/>
            <a:ext cx="2510106" cy="2868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3202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B66AED-E06A-FE36-D35D-5B8981659770}"/>
            </a:ext>
          </a:extLst>
        </p:cNvPr>
        <p:cNvGrpSpPr/>
        <p:nvPr/>
      </p:nvGrpSpPr>
      <p:grpSpPr>
        <a:xfrm>
          <a:off x="0" y="0"/>
          <a:ext cx="0" cy="0"/>
          <a:chOff x="0" y="0"/>
          <a:chExt cx="0" cy="0"/>
        </a:xfrm>
      </p:grpSpPr>
      <p:sp useBgFill="1">
        <p:nvSpPr>
          <p:cNvPr id="3099" name="Rectangle 3098">
            <a:extLst>
              <a:ext uri="{FF2B5EF4-FFF2-40B4-BE49-F238E27FC236}">
                <a16:creationId xmlns:a16="http://schemas.microsoft.com/office/drawing/2014/main" id="{92BC454E-D7BE-5F21-D7C2-1491A5C2D6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1" name="Rectangle 3100">
            <a:extLst>
              <a:ext uri="{FF2B5EF4-FFF2-40B4-BE49-F238E27FC236}">
                <a16:creationId xmlns:a16="http://schemas.microsoft.com/office/drawing/2014/main" id="{F4FDF87C-6A27-62F2-FB15-B3154D920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3" name="Rectangle 3102">
            <a:extLst>
              <a:ext uri="{FF2B5EF4-FFF2-40B4-BE49-F238E27FC236}">
                <a16:creationId xmlns:a16="http://schemas.microsoft.com/office/drawing/2014/main" id="{C43A3519-7921-4C9C-B4F3-B6064DFF8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5" name="Rectangle 3104">
            <a:extLst>
              <a:ext uri="{FF2B5EF4-FFF2-40B4-BE49-F238E27FC236}">
                <a16:creationId xmlns:a16="http://schemas.microsoft.com/office/drawing/2014/main" id="{6A9DBDC0-7A14-82D8-331F-6A20C893C1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F1460C5-0725-C624-C6F7-867A364D10D3}"/>
              </a:ext>
            </a:extLst>
          </p:cNvPr>
          <p:cNvSpPr>
            <a:spLocks noGrp="1"/>
          </p:cNvSpPr>
          <p:nvPr>
            <p:ph type="title"/>
          </p:nvPr>
        </p:nvSpPr>
        <p:spPr>
          <a:xfrm>
            <a:off x="861257" y="374393"/>
            <a:ext cx="5050751" cy="4173180"/>
          </a:xfrm>
        </p:spPr>
        <p:txBody>
          <a:bodyPr vert="horz" lIns="91440" tIns="45720" rIns="91440" bIns="45720" rtlCol="0" anchor="b">
            <a:noAutofit/>
          </a:bodyPr>
          <a:lstStyle/>
          <a:p>
            <a:pPr algn="ctr"/>
            <a:r>
              <a:rPr lang="en-US" b="1" i="1" dirty="0">
                <a:solidFill>
                  <a:srgbClr val="FFFFFF"/>
                </a:solidFill>
                <a:latin typeface="Georgia"/>
              </a:rPr>
              <a:t>QUESTIONS and </a:t>
            </a:r>
            <a:br>
              <a:rPr lang="en-US" b="1" i="1" dirty="0">
                <a:solidFill>
                  <a:srgbClr val="FFFFFF"/>
                </a:solidFill>
                <a:latin typeface="Georgia"/>
              </a:rPr>
            </a:br>
            <a:r>
              <a:rPr lang="en-US" b="1" i="1" dirty="0">
                <a:solidFill>
                  <a:srgbClr val="FFFFFF"/>
                </a:solidFill>
                <a:latin typeface="Georgia"/>
              </a:rPr>
              <a:t>OTHER ITEMS</a:t>
            </a:r>
            <a:endParaRPr lang="en-US" b="1" i="1" kern="1200" dirty="0">
              <a:solidFill>
                <a:srgbClr val="FFFFFF"/>
              </a:solidFill>
              <a:latin typeface="Georgia" panose="02040502050405020303" pitchFamily="18" charset="0"/>
            </a:endParaRPr>
          </a:p>
        </p:txBody>
      </p:sp>
      <p:sp>
        <p:nvSpPr>
          <p:cNvPr id="3107" name="Rectangle 3106">
            <a:extLst>
              <a:ext uri="{FF2B5EF4-FFF2-40B4-BE49-F238E27FC236}">
                <a16:creationId xmlns:a16="http://schemas.microsoft.com/office/drawing/2014/main" id="{35F95E3D-4AA4-228A-7752-9561920F7A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9" name="Oval 3108">
            <a:extLst>
              <a:ext uri="{FF2B5EF4-FFF2-40B4-BE49-F238E27FC236}">
                <a16:creationId xmlns:a16="http://schemas.microsoft.com/office/drawing/2014/main" id="{88979C74-3B23-B699-7B0B-9E1A59A471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DC4AE1AA-C0B8-D063-1F6F-3660039F452B}"/>
              </a:ext>
            </a:extLst>
          </p:cNvPr>
          <p:cNvPicPr>
            <a:picLocks noChangeAspect="1"/>
          </p:cNvPicPr>
          <p:nvPr/>
        </p:nvPicPr>
        <p:blipFill>
          <a:blip r:embed="rId3"/>
          <a:stretch>
            <a:fillRect/>
          </a:stretch>
        </p:blipFill>
        <p:spPr>
          <a:xfrm>
            <a:off x="6922470" y="2588472"/>
            <a:ext cx="3909606" cy="1895259"/>
          </a:xfrm>
          <a:prstGeom prst="rect">
            <a:avLst/>
          </a:prstGeom>
        </p:spPr>
      </p:pic>
    </p:spTree>
    <p:extLst>
      <p:ext uri="{BB962C8B-B14F-4D97-AF65-F5344CB8AC3E}">
        <p14:creationId xmlns:p14="http://schemas.microsoft.com/office/powerpoint/2010/main" val="32794745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47F22ED-3A55-4EDE-A5A8-163D82B09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3"/>
            <a:ext cx="6858000" cy="4037834"/>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26611" y="3576013"/>
            <a:ext cx="2526132"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3" y="1396067"/>
            <a:ext cx="6858000" cy="4037833"/>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8268" y="982780"/>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1F9D550-25A5-1F43-9C81-D07B46439338}"/>
              </a:ext>
            </a:extLst>
          </p:cNvPr>
          <p:cNvSpPr>
            <a:spLocks noGrp="1"/>
          </p:cNvSpPr>
          <p:nvPr>
            <p:ph type="title"/>
          </p:nvPr>
        </p:nvSpPr>
        <p:spPr>
          <a:xfrm>
            <a:off x="566382" y="456345"/>
            <a:ext cx="3111690" cy="3556097"/>
          </a:xfrm>
        </p:spPr>
        <p:txBody>
          <a:bodyPr anchor="b">
            <a:normAutofit/>
          </a:bodyPr>
          <a:lstStyle/>
          <a:p>
            <a:pPr algn="r"/>
            <a:r>
              <a:rPr lang="en-US" sz="4000" b="1">
                <a:solidFill>
                  <a:srgbClr val="FFFFFF"/>
                </a:solidFill>
                <a:latin typeface="Times New Roman" panose="02020603050405020304" pitchFamily="18" charset="0"/>
                <a:cs typeface="Times New Roman" panose="02020603050405020304" pitchFamily="18" charset="0"/>
              </a:rPr>
              <a:t>Contact Information</a:t>
            </a:r>
            <a:endParaRPr lang="en-US" sz="4000">
              <a:solidFill>
                <a:srgbClr val="FFFFFF"/>
              </a:solidFill>
            </a:endParaRPr>
          </a:p>
        </p:txBody>
      </p:sp>
      <p:sp>
        <p:nvSpPr>
          <p:cNvPr id="3" name="Content Placeholder 2">
            <a:extLst>
              <a:ext uri="{FF2B5EF4-FFF2-40B4-BE49-F238E27FC236}">
                <a16:creationId xmlns:a16="http://schemas.microsoft.com/office/drawing/2014/main" id="{07FEF899-91E6-C846-8627-A92D6DC9F131}"/>
              </a:ext>
            </a:extLst>
          </p:cNvPr>
          <p:cNvSpPr>
            <a:spLocks noGrp="1"/>
          </p:cNvSpPr>
          <p:nvPr>
            <p:ph idx="1"/>
          </p:nvPr>
        </p:nvSpPr>
        <p:spPr>
          <a:xfrm>
            <a:off x="3811280" y="661302"/>
            <a:ext cx="5473123" cy="5835407"/>
          </a:xfrm>
        </p:spPr>
        <p:txBody>
          <a:bodyPr anchor="ctr">
            <a:normAutofit/>
          </a:bodyPr>
          <a:lstStyle/>
          <a:p>
            <a:pPr marL="0" indent="0">
              <a:buNone/>
            </a:pPr>
            <a:endParaRPr lang="en-US" sz="2000" b="1" dirty="0">
              <a:hlinkClick r:id="rId3">
                <a:extLst>
                  <a:ext uri="{A12FA001-AC4F-418D-AE19-62706E023703}">
                    <ahyp:hlinkClr xmlns:ahyp="http://schemas.microsoft.com/office/drawing/2018/hyperlinkcolor" val="tx"/>
                  </a:ext>
                </a:extLst>
              </a:hlinkClick>
            </a:endParaRPr>
          </a:p>
          <a:p>
            <a:pPr marL="0" indent="0" algn="ctr">
              <a:buNone/>
            </a:pPr>
            <a:r>
              <a:rPr lang="en-US" b="1" dirty="0">
                <a:latin typeface="Georgia"/>
                <a:hlinkClick r:id="rId4"/>
              </a:rPr>
              <a:t>Axner@basa-ohio.org</a:t>
            </a:r>
            <a:endParaRPr lang="en-US" b="1" dirty="0">
              <a:latin typeface="Georgia"/>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Georgia"/>
                <a:ea typeface="+mn-ea"/>
                <a:cs typeface="+mn-cs"/>
                <a:hlinkClick r:id="rId5"/>
              </a:rPr>
              <a:t>Imhoff@basa-ohio.org</a:t>
            </a:r>
            <a:endParaRPr kumimoji="0" lang="en-US" sz="2800" b="1" i="0" u="none" strike="noStrike" kern="1200" cap="none" spc="0" normalizeH="0" baseline="0" noProof="0" dirty="0">
              <a:ln>
                <a:noFill/>
              </a:ln>
              <a:solidFill>
                <a:prstClr val="black"/>
              </a:solidFill>
              <a:effectLst/>
              <a:uLnTx/>
              <a:uFillTx/>
              <a:latin typeface="Georgia"/>
              <a:ea typeface="+mn-ea"/>
              <a:cs typeface="+mn-cs"/>
            </a:endParaRPr>
          </a:p>
          <a:p>
            <a:pPr marL="0" indent="0" algn="ctr">
              <a:buNone/>
            </a:pPr>
            <a:r>
              <a:rPr lang="en-US" b="1" dirty="0">
                <a:latin typeface="Georgia"/>
              </a:rPr>
              <a:t>	</a:t>
            </a:r>
          </a:p>
          <a:p>
            <a:pPr marL="0" indent="0" algn="ctr">
              <a:buNone/>
            </a:pPr>
            <a:r>
              <a:rPr lang="en-US" b="1" dirty="0">
                <a:latin typeface="Georgia"/>
              </a:rPr>
              <a:t>(O) 614.846.4080</a:t>
            </a:r>
          </a:p>
          <a:p>
            <a:pPr marL="0" indent="0" algn="ctr">
              <a:buNone/>
            </a:pPr>
            <a:endParaRPr lang="en-US" b="1" dirty="0">
              <a:latin typeface="Georgia"/>
            </a:endParaRPr>
          </a:p>
          <a:p>
            <a:pPr marL="0" indent="0" algn="ctr">
              <a:buNone/>
            </a:pPr>
            <a:endParaRPr lang="en-US" b="1" dirty="0">
              <a:latin typeface="Georgia" panose="02040502050405020303" pitchFamily="18" charset="0"/>
            </a:endParaRPr>
          </a:p>
          <a:p>
            <a:pPr marL="0" indent="0" algn="ctr">
              <a:buNone/>
            </a:pPr>
            <a:r>
              <a:rPr lang="en-US" b="1" dirty="0">
                <a:latin typeface="Georgia"/>
              </a:rPr>
              <a:t>@BASA_Supt </a:t>
            </a:r>
          </a:p>
        </p:txBody>
      </p:sp>
      <p:pic>
        <p:nvPicPr>
          <p:cNvPr id="7" name="Picture 6" descr="Graphical user interface&#10;&#10;Description automatically generated">
            <a:extLst>
              <a:ext uri="{FF2B5EF4-FFF2-40B4-BE49-F238E27FC236}">
                <a16:creationId xmlns:a16="http://schemas.microsoft.com/office/drawing/2014/main" id="{2B96CC8E-239A-E94B-984A-F59464656634}"/>
              </a:ext>
            </a:extLst>
          </p:cNvPr>
          <p:cNvPicPr>
            <a:picLocks noChangeAspect="1"/>
          </p:cNvPicPr>
          <p:nvPr/>
        </p:nvPicPr>
        <p:blipFill>
          <a:blip r:embed="rId6"/>
          <a:stretch>
            <a:fillRect/>
          </a:stretch>
        </p:blipFill>
        <p:spPr>
          <a:xfrm>
            <a:off x="9078183" y="465951"/>
            <a:ext cx="1881861" cy="1486670"/>
          </a:xfrm>
          <a:prstGeom prst="rect">
            <a:avLst/>
          </a:prstGeom>
        </p:spPr>
      </p:pic>
      <p:pic>
        <p:nvPicPr>
          <p:cNvPr id="5" name="Picture 4" descr="Icon&#10;&#10;Description automatically generated">
            <a:extLst>
              <a:ext uri="{FF2B5EF4-FFF2-40B4-BE49-F238E27FC236}">
                <a16:creationId xmlns:a16="http://schemas.microsoft.com/office/drawing/2014/main" id="{9529C270-CAF8-7242-8088-932D4CDB8AE4}"/>
              </a:ext>
            </a:extLst>
          </p:cNvPr>
          <p:cNvPicPr>
            <a:picLocks noChangeAspect="1"/>
          </p:cNvPicPr>
          <p:nvPr/>
        </p:nvPicPr>
        <p:blipFill>
          <a:blip r:embed="rId7"/>
          <a:stretch>
            <a:fillRect/>
          </a:stretch>
        </p:blipFill>
        <p:spPr>
          <a:xfrm>
            <a:off x="9057848" y="4306986"/>
            <a:ext cx="1922530" cy="1470736"/>
          </a:xfrm>
          <a:prstGeom prst="rect">
            <a:avLst/>
          </a:prstGeom>
        </p:spPr>
      </p:pic>
      <p:pic>
        <p:nvPicPr>
          <p:cNvPr id="8" name="Picture 7">
            <a:extLst>
              <a:ext uri="{FF2B5EF4-FFF2-40B4-BE49-F238E27FC236}">
                <a16:creationId xmlns:a16="http://schemas.microsoft.com/office/drawing/2014/main" id="{8191BD2C-4FF7-5B41-822B-65FCDF684339}"/>
              </a:ext>
            </a:extLst>
          </p:cNvPr>
          <p:cNvPicPr>
            <a:picLocks noChangeAspect="1"/>
          </p:cNvPicPr>
          <p:nvPr/>
        </p:nvPicPr>
        <p:blipFill>
          <a:blip r:embed="rId8"/>
          <a:stretch>
            <a:fillRect/>
          </a:stretch>
        </p:blipFill>
        <p:spPr>
          <a:xfrm>
            <a:off x="10301003" y="5940973"/>
            <a:ext cx="1603156" cy="723446"/>
          </a:xfrm>
          <a:prstGeom prst="rect">
            <a:avLst/>
          </a:prstGeom>
        </p:spPr>
      </p:pic>
      <p:pic>
        <p:nvPicPr>
          <p:cNvPr id="9" name="Picture 8">
            <a:extLst>
              <a:ext uri="{FF2B5EF4-FFF2-40B4-BE49-F238E27FC236}">
                <a16:creationId xmlns:a16="http://schemas.microsoft.com/office/drawing/2014/main" id="{5A89E660-A470-BE69-AB06-9BE3718D3F2E}"/>
              </a:ext>
            </a:extLst>
          </p:cNvPr>
          <p:cNvPicPr>
            <a:picLocks noChangeAspect="1"/>
          </p:cNvPicPr>
          <p:nvPr/>
        </p:nvPicPr>
        <p:blipFill>
          <a:blip r:embed="rId9"/>
          <a:stretch>
            <a:fillRect/>
          </a:stretch>
        </p:blipFill>
        <p:spPr>
          <a:xfrm>
            <a:off x="9098517" y="2150915"/>
            <a:ext cx="1861527" cy="1861527"/>
          </a:xfrm>
          <a:prstGeom prst="rect">
            <a:avLst/>
          </a:prstGeom>
        </p:spPr>
      </p:pic>
    </p:spTree>
    <p:extLst>
      <p:ext uri="{BB962C8B-B14F-4D97-AF65-F5344CB8AC3E}">
        <p14:creationId xmlns:p14="http://schemas.microsoft.com/office/powerpoint/2010/main" val="3474139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88D572-7369-C30E-D8FF-85C6C95F7323}"/>
            </a:ext>
          </a:extLst>
        </p:cNvPr>
        <p:cNvGrpSpPr/>
        <p:nvPr/>
      </p:nvGrpSpPr>
      <p:grpSpPr>
        <a:xfrm>
          <a:off x="0" y="0"/>
          <a:ext cx="0" cy="0"/>
          <a:chOff x="0" y="0"/>
          <a:chExt cx="0" cy="0"/>
        </a:xfrm>
      </p:grpSpPr>
      <p:sp useBgFill="1">
        <p:nvSpPr>
          <p:cNvPr id="3099" name="Rectangle 3098">
            <a:extLst>
              <a:ext uri="{FF2B5EF4-FFF2-40B4-BE49-F238E27FC236}">
                <a16:creationId xmlns:a16="http://schemas.microsoft.com/office/drawing/2014/main" id="{3BD3ADB3-A592-09D5-15E2-011B5C089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1" name="Rectangle 3100">
            <a:extLst>
              <a:ext uri="{FF2B5EF4-FFF2-40B4-BE49-F238E27FC236}">
                <a16:creationId xmlns:a16="http://schemas.microsoft.com/office/drawing/2014/main" id="{DB81594F-8804-9149-314C-DF2C7B165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3" name="Rectangle 3102">
            <a:extLst>
              <a:ext uri="{FF2B5EF4-FFF2-40B4-BE49-F238E27FC236}">
                <a16:creationId xmlns:a16="http://schemas.microsoft.com/office/drawing/2014/main" id="{B372B3A2-10E3-CAFF-12D4-02251D9BFC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5" name="Rectangle 3104">
            <a:extLst>
              <a:ext uri="{FF2B5EF4-FFF2-40B4-BE49-F238E27FC236}">
                <a16:creationId xmlns:a16="http://schemas.microsoft.com/office/drawing/2014/main" id="{7343C342-8B6A-D5CD-A698-C8491E493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AE3CFC-FE3D-1C20-CF52-51650A6021FE}"/>
              </a:ext>
            </a:extLst>
          </p:cNvPr>
          <p:cNvSpPr>
            <a:spLocks noGrp="1"/>
          </p:cNvSpPr>
          <p:nvPr>
            <p:ph type="title"/>
          </p:nvPr>
        </p:nvSpPr>
        <p:spPr>
          <a:xfrm>
            <a:off x="621591" y="231824"/>
            <a:ext cx="5503058" cy="6480413"/>
          </a:xfrm>
        </p:spPr>
        <p:txBody>
          <a:bodyPr vert="horz" lIns="91440" tIns="45720" rIns="91440" bIns="45720" rtlCol="0" anchor="b">
            <a:noAutofit/>
          </a:bodyPr>
          <a:lstStyle/>
          <a:p>
            <a:pPr algn="ctr"/>
            <a:r>
              <a:rPr lang="en-US" sz="5400" b="1" i="1" kern="1200" dirty="0">
                <a:solidFill>
                  <a:srgbClr val="FFFFFF"/>
                </a:solidFill>
                <a:latin typeface="Georgia"/>
              </a:rPr>
              <a:t>Legislative </a:t>
            </a:r>
            <a:r>
              <a:rPr lang="en-US" sz="5400" b="1" i="1" dirty="0">
                <a:solidFill>
                  <a:srgbClr val="FFFFFF"/>
                </a:solidFill>
                <a:latin typeface="Georgia"/>
              </a:rPr>
              <a:t>Update</a:t>
            </a:r>
            <a:br>
              <a:rPr lang="en-US" sz="5400" b="1" i="1" kern="1200" dirty="0">
                <a:solidFill>
                  <a:srgbClr val="FFFFFF"/>
                </a:solidFill>
                <a:latin typeface="Georgia"/>
              </a:rPr>
            </a:br>
            <a:br>
              <a:rPr lang="en-US" sz="5400" b="1" i="1" kern="1200" dirty="0">
                <a:solidFill>
                  <a:srgbClr val="FFFFFF"/>
                </a:solidFill>
                <a:latin typeface="Georgia"/>
              </a:rPr>
            </a:br>
            <a:r>
              <a:rPr lang="en-US" sz="4000" b="1" i="1" kern="1200" dirty="0">
                <a:solidFill>
                  <a:srgbClr val="FFFFFF"/>
                </a:solidFill>
                <a:latin typeface="Georgia"/>
              </a:rPr>
              <a:t> </a:t>
            </a:r>
            <a:r>
              <a:rPr lang="en-US" sz="4000" b="1" i="1" dirty="0">
                <a:solidFill>
                  <a:srgbClr val="FFFFFF"/>
                </a:solidFill>
                <a:latin typeface="Georgia"/>
              </a:rPr>
              <a:t>June </a:t>
            </a:r>
            <a:r>
              <a:rPr lang="en-US" sz="4000" b="1" i="1" kern="1200" dirty="0">
                <a:solidFill>
                  <a:srgbClr val="FFFFFF"/>
                </a:solidFill>
                <a:latin typeface="Georgia"/>
              </a:rPr>
              <a:t>2026</a:t>
            </a:r>
            <a:br>
              <a:rPr lang="en-US" sz="4000" b="1" i="1" kern="1200" dirty="0">
                <a:solidFill>
                  <a:srgbClr val="FFFFFF"/>
                </a:solidFill>
                <a:latin typeface="Georgia"/>
              </a:rPr>
            </a:br>
            <a:br>
              <a:rPr lang="en-US" sz="2000" b="1" i="1" kern="1200" dirty="0">
                <a:solidFill>
                  <a:srgbClr val="FFFFFF"/>
                </a:solidFill>
                <a:latin typeface="Georgia"/>
              </a:rPr>
            </a:br>
            <a:br>
              <a:rPr lang="en-US" sz="4800" b="1" i="1" kern="1200" dirty="0">
                <a:latin typeface="Georgia" panose="02040502050405020303" pitchFamily="18" charset="0"/>
              </a:rPr>
            </a:br>
            <a:r>
              <a:rPr lang="en-US" sz="3600" b="1" i="1" dirty="0">
                <a:solidFill>
                  <a:srgbClr val="FFFFFF"/>
                </a:solidFill>
                <a:latin typeface="Georgia"/>
              </a:rPr>
              <a:t> </a:t>
            </a:r>
            <a:endParaRPr lang="en-US" sz="3600" b="1" i="1" kern="1200" dirty="0">
              <a:solidFill>
                <a:srgbClr val="FFFFFF"/>
              </a:solidFill>
              <a:latin typeface="Georgia" panose="02040502050405020303" pitchFamily="18" charset="0"/>
            </a:endParaRPr>
          </a:p>
        </p:txBody>
      </p:sp>
      <p:sp>
        <p:nvSpPr>
          <p:cNvPr id="3107" name="Rectangle 3106">
            <a:extLst>
              <a:ext uri="{FF2B5EF4-FFF2-40B4-BE49-F238E27FC236}">
                <a16:creationId xmlns:a16="http://schemas.microsoft.com/office/drawing/2014/main" id="{93110740-6E6B-2603-6335-25E78576EE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9" name="Oval 3108">
            <a:extLst>
              <a:ext uri="{FF2B5EF4-FFF2-40B4-BE49-F238E27FC236}">
                <a16:creationId xmlns:a16="http://schemas.microsoft.com/office/drawing/2014/main" id="{F0757F65-6F29-FAC0-BF90-04A4100C8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C0FC74C-34E8-DC1C-DA86-11A09B8E7A82}"/>
              </a:ext>
            </a:extLst>
          </p:cNvPr>
          <p:cNvPicPr>
            <a:picLocks noChangeAspect="1"/>
          </p:cNvPicPr>
          <p:nvPr/>
        </p:nvPicPr>
        <p:blipFill>
          <a:blip r:embed="rId2"/>
          <a:stretch>
            <a:fillRect/>
          </a:stretch>
        </p:blipFill>
        <p:spPr>
          <a:xfrm>
            <a:off x="6922470" y="2588472"/>
            <a:ext cx="3909606" cy="1895259"/>
          </a:xfrm>
          <a:prstGeom prst="rect">
            <a:avLst/>
          </a:prstGeom>
        </p:spPr>
      </p:pic>
    </p:spTree>
    <p:extLst>
      <p:ext uri="{BB962C8B-B14F-4D97-AF65-F5344CB8AC3E}">
        <p14:creationId xmlns:p14="http://schemas.microsoft.com/office/powerpoint/2010/main" val="1434588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9" name="Rectangle 3098">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1" name="Rectangle 3100">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3" name="Rectangle 3102">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5" name="Rectangle 3104">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665B871-495F-0321-F076-DAB38538FBFD}"/>
              </a:ext>
            </a:extLst>
          </p:cNvPr>
          <p:cNvSpPr>
            <a:spLocks noGrp="1"/>
          </p:cNvSpPr>
          <p:nvPr>
            <p:ph type="title"/>
          </p:nvPr>
        </p:nvSpPr>
        <p:spPr>
          <a:xfrm>
            <a:off x="861257" y="374393"/>
            <a:ext cx="5050751" cy="4173180"/>
          </a:xfrm>
        </p:spPr>
        <p:txBody>
          <a:bodyPr vert="horz" lIns="91440" tIns="45720" rIns="91440" bIns="45720" rtlCol="0" anchor="b">
            <a:noAutofit/>
          </a:bodyPr>
          <a:lstStyle/>
          <a:p>
            <a:pPr algn="ctr"/>
            <a:r>
              <a:rPr lang="en-US" b="1" i="1" dirty="0">
                <a:solidFill>
                  <a:srgbClr val="FFFFFF"/>
                </a:solidFill>
                <a:latin typeface="Georgia"/>
              </a:rPr>
              <a:t>Overview of GRF Revenues through April 2026</a:t>
            </a:r>
            <a:endParaRPr lang="en-US" b="1" i="1" kern="1200" dirty="0">
              <a:solidFill>
                <a:srgbClr val="FFFFFF"/>
              </a:solidFill>
              <a:latin typeface="Georgia" panose="02040502050405020303" pitchFamily="18" charset="0"/>
            </a:endParaRPr>
          </a:p>
        </p:txBody>
      </p:sp>
      <p:sp>
        <p:nvSpPr>
          <p:cNvPr id="3107" name="Rectangle 3106">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9" name="Oval 3108">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C9736865-DF31-4C9E-8C5B-9CB77F6E9B8F}"/>
              </a:ext>
            </a:extLst>
          </p:cNvPr>
          <p:cNvPicPr>
            <a:picLocks noChangeAspect="1"/>
          </p:cNvPicPr>
          <p:nvPr/>
        </p:nvPicPr>
        <p:blipFill>
          <a:blip r:embed="rId3"/>
          <a:stretch>
            <a:fillRect/>
          </a:stretch>
        </p:blipFill>
        <p:spPr>
          <a:xfrm>
            <a:off x="6565002" y="1278777"/>
            <a:ext cx="4407335" cy="4414934"/>
          </a:xfrm>
          <a:prstGeom prst="rect">
            <a:avLst/>
          </a:prstGeom>
        </p:spPr>
      </p:pic>
    </p:spTree>
    <p:extLst>
      <p:ext uri="{BB962C8B-B14F-4D97-AF65-F5344CB8AC3E}">
        <p14:creationId xmlns:p14="http://schemas.microsoft.com/office/powerpoint/2010/main" val="1504918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CA10CD-25F6-CEB5-3A43-7B48DD79891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7334FDF-5AC0-27FC-DC98-C39C933EB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C48CC9-10F5-5287-5864-C87FBC3A3C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9A351D5-5B7F-0EC3-321A-99371F893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12A679D7-D00E-E25A-01DF-C09A7E4D7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BE79E0F8-8D5F-BC71-737C-BD2521935E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8A83F39-8CF2-1934-9CE3-2E06E93EC7A9}"/>
              </a:ext>
            </a:extLst>
          </p:cNvPr>
          <p:cNvSpPr>
            <a:spLocks noGrp="1"/>
          </p:cNvSpPr>
          <p:nvPr>
            <p:ph type="title"/>
          </p:nvPr>
        </p:nvSpPr>
        <p:spPr>
          <a:xfrm>
            <a:off x="459346" y="275065"/>
            <a:ext cx="6686074" cy="1047988"/>
          </a:xfrm>
        </p:spPr>
        <p:txBody>
          <a:bodyPr>
            <a:normAutofit/>
          </a:bodyPr>
          <a:lstStyle/>
          <a:p>
            <a:r>
              <a:rPr lang="en-US" sz="3200" b="1" dirty="0">
                <a:solidFill>
                  <a:srgbClr val="FFFFFF"/>
                </a:solidFill>
                <a:latin typeface="Georgia" panose="02040502050405020303" pitchFamily="18" charset="0"/>
                <a:cs typeface="Times New Roman" panose="02020603050405020304" pitchFamily="18" charset="0"/>
              </a:rPr>
              <a:t>April 2026 Bottom Line</a:t>
            </a:r>
            <a:endParaRPr lang="en-US" sz="3200" dirty="0">
              <a:solidFill>
                <a:srgbClr val="FFFFFF"/>
              </a:solidFill>
              <a:latin typeface="Georgia" panose="02040502050405020303" pitchFamily="18" charset="0"/>
            </a:endParaRPr>
          </a:p>
        </p:txBody>
      </p:sp>
      <p:pic>
        <p:nvPicPr>
          <p:cNvPr id="4" name="Picture 3">
            <a:extLst>
              <a:ext uri="{FF2B5EF4-FFF2-40B4-BE49-F238E27FC236}">
                <a16:creationId xmlns:a16="http://schemas.microsoft.com/office/drawing/2014/main" id="{7A722AA0-F3FD-A5EB-81FB-2579C66C668F}"/>
              </a:ext>
            </a:extLst>
          </p:cNvPr>
          <p:cNvPicPr>
            <a:picLocks noChangeAspect="1"/>
          </p:cNvPicPr>
          <p:nvPr/>
        </p:nvPicPr>
        <p:blipFill>
          <a:blip r:embed="rId3"/>
          <a:stretch>
            <a:fillRect/>
          </a:stretch>
        </p:blipFill>
        <p:spPr>
          <a:xfrm>
            <a:off x="10240569" y="5769429"/>
            <a:ext cx="1603156" cy="723446"/>
          </a:xfrm>
          <a:prstGeom prst="rect">
            <a:avLst/>
          </a:prstGeom>
        </p:spPr>
      </p:pic>
      <p:sp>
        <p:nvSpPr>
          <p:cNvPr id="7" name="Content Placeholder 6">
            <a:extLst>
              <a:ext uri="{FF2B5EF4-FFF2-40B4-BE49-F238E27FC236}">
                <a16:creationId xmlns:a16="http://schemas.microsoft.com/office/drawing/2014/main" id="{4F6BE759-BF45-99BE-4737-20F22718D66D}"/>
              </a:ext>
            </a:extLst>
          </p:cNvPr>
          <p:cNvSpPr>
            <a:spLocks noGrp="1"/>
          </p:cNvSpPr>
          <p:nvPr>
            <p:ph idx="1"/>
          </p:nvPr>
        </p:nvSpPr>
        <p:spPr>
          <a:xfrm>
            <a:off x="838198" y="1865806"/>
            <a:ext cx="10515600" cy="4351338"/>
          </a:xfrm>
        </p:spPr>
        <p:txBody>
          <a:bodyPr vert="horz" lIns="91440" tIns="45720" rIns="91440" bIns="45720" rtlCol="0" anchor="t">
            <a:normAutofit/>
          </a:bodyPr>
          <a:lstStyle/>
          <a:p>
            <a:pPr marL="0" marR="0" indent="0">
              <a:spcBef>
                <a:spcPts val="0"/>
              </a:spcBef>
              <a:spcAft>
                <a:spcPts val="0"/>
              </a:spcAft>
              <a:buNone/>
            </a:pPr>
            <a:r>
              <a:rPr lang="en-US" sz="3200" b="1" dirty="0">
                <a:effectLst/>
                <a:latin typeface="Georgia" panose="02040502050405020303" pitchFamily="18" charset="0"/>
                <a:ea typeface="Aptos" panose="020B0004020202020204" pitchFamily="34" charset="0"/>
                <a:cs typeface="Aptos" panose="020B0004020202020204" pitchFamily="34" charset="0"/>
              </a:rPr>
              <a:t>Plus </a:t>
            </a:r>
            <a:r>
              <a:rPr lang="en-US" sz="3200" b="1" dirty="0">
                <a:solidFill>
                  <a:srgbClr val="00B050"/>
                </a:solidFill>
                <a:effectLst/>
                <a:latin typeface="Georgia" panose="02040502050405020303" pitchFamily="18" charset="0"/>
                <a:ea typeface="Aptos" panose="020B0004020202020204" pitchFamily="34" charset="0"/>
                <a:cs typeface="Aptos" panose="020B0004020202020204" pitchFamily="34" charset="0"/>
              </a:rPr>
              <a:t>$1.29</a:t>
            </a:r>
            <a:r>
              <a:rPr lang="en-US" sz="3200" b="1" dirty="0">
                <a:solidFill>
                  <a:srgbClr val="00B050"/>
                </a:solidFill>
                <a:latin typeface="Georgia" panose="02040502050405020303" pitchFamily="18" charset="0"/>
                <a:ea typeface="Aptos" panose="020B0004020202020204" pitchFamily="34" charset="0"/>
                <a:cs typeface="Aptos" panose="020B0004020202020204" pitchFamily="34" charset="0"/>
              </a:rPr>
              <a:t>3 Billion</a:t>
            </a:r>
            <a:endParaRPr lang="en-US" sz="3200" b="1" dirty="0">
              <a:solidFill>
                <a:srgbClr val="00B050"/>
              </a:solidFill>
              <a:effectLst/>
              <a:latin typeface="Georgia" panose="02040502050405020303" pitchFamily="18" charset="0"/>
              <a:ea typeface="Aptos" panose="020B0004020202020204" pitchFamily="34" charset="0"/>
              <a:cs typeface="Aptos" panose="020B0004020202020204" pitchFamily="34" charset="0"/>
            </a:endParaRPr>
          </a:p>
          <a:p>
            <a:pPr marL="0" marR="0" indent="0">
              <a:spcBef>
                <a:spcPts val="0"/>
              </a:spcBef>
              <a:spcAft>
                <a:spcPts val="0"/>
              </a:spcAft>
              <a:buNone/>
            </a:pPr>
            <a:endParaRPr lang="en-US" sz="3200" b="1" dirty="0">
              <a:latin typeface="Georgia" panose="02040502050405020303" pitchFamily="18" charset="0"/>
              <a:ea typeface="Aptos" panose="020B0004020202020204" pitchFamily="34" charset="0"/>
              <a:cs typeface="Aptos" panose="020B0004020202020204" pitchFamily="34" charset="0"/>
            </a:endParaRPr>
          </a:p>
          <a:p>
            <a:pPr marL="0" marR="0" indent="0">
              <a:spcBef>
                <a:spcPts val="0"/>
              </a:spcBef>
              <a:spcAft>
                <a:spcPts val="0"/>
              </a:spcAft>
              <a:buNone/>
            </a:pPr>
            <a:endParaRPr lang="en-US" sz="2000" b="1" dirty="0">
              <a:latin typeface="Georgia" panose="02040502050405020303" pitchFamily="18" charset="0"/>
              <a:ea typeface="Aptos" panose="020B0004020202020204" pitchFamily="34" charset="0"/>
              <a:cs typeface="Aptos" panose="020B0004020202020204" pitchFamily="34" charset="0"/>
            </a:endParaRPr>
          </a:p>
          <a:p>
            <a:pPr marL="0" indent="0">
              <a:spcBef>
                <a:spcPts val="0"/>
              </a:spcBef>
              <a:buNone/>
            </a:pPr>
            <a:r>
              <a:rPr lang="en-US" sz="2000" b="1" dirty="0">
                <a:latin typeface="Georgia" panose="02040502050405020303" pitchFamily="18" charset="0"/>
                <a:ea typeface="Aptos" panose="020B0004020202020204" pitchFamily="34" charset="0"/>
                <a:cs typeface="Aptos" panose="020B0004020202020204" pitchFamily="34" charset="0"/>
              </a:rPr>
              <a:t>	</a:t>
            </a:r>
            <a:r>
              <a:rPr lang="en-US" sz="2400" b="1" dirty="0">
                <a:latin typeface="Georgia" panose="02040502050405020303" pitchFamily="18" charset="0"/>
                <a:ea typeface="Aptos" panose="020B0004020202020204" pitchFamily="34" charset="0"/>
                <a:cs typeface="Aptos" panose="020B0004020202020204" pitchFamily="34" charset="0"/>
              </a:rPr>
              <a:t>Total GRF revenues were </a:t>
            </a:r>
            <a:r>
              <a:rPr lang="en-US" sz="2400" b="1" dirty="0">
                <a:solidFill>
                  <a:srgbClr val="00B050"/>
                </a:solidFill>
                <a:latin typeface="Georgia" panose="02040502050405020303" pitchFamily="18" charset="0"/>
                <a:ea typeface="Aptos" panose="020B0004020202020204" pitchFamily="34" charset="0"/>
                <a:cs typeface="Aptos" panose="020B0004020202020204" pitchFamily="34" charset="0"/>
              </a:rPr>
              <a:t>$1.049 billion  </a:t>
            </a:r>
            <a:r>
              <a:rPr lang="en-US" sz="2400" b="1" dirty="0">
                <a:latin typeface="Georgia" panose="02040502050405020303" pitchFamily="18" charset="0"/>
                <a:ea typeface="Aptos" panose="020B0004020202020204" pitchFamily="34" charset="0"/>
                <a:cs typeface="Aptos" panose="020B0004020202020204" pitchFamily="34" charset="0"/>
              </a:rPr>
              <a:t>ahead of 	projections for the first ten months of the fiscal year</a:t>
            </a:r>
          </a:p>
          <a:p>
            <a:pPr marL="0" marR="0" indent="0">
              <a:spcBef>
                <a:spcPts val="0"/>
              </a:spcBef>
              <a:spcAft>
                <a:spcPts val="0"/>
              </a:spcAft>
              <a:buNone/>
            </a:pPr>
            <a:endParaRPr lang="en-US" sz="2400" b="1" dirty="0">
              <a:latin typeface="Georgia" panose="02040502050405020303" pitchFamily="18" charset="0"/>
              <a:ea typeface="Aptos" panose="020B0004020202020204" pitchFamily="34" charset="0"/>
              <a:cs typeface="Aptos" panose="020B0004020202020204" pitchFamily="34" charset="0"/>
            </a:endParaRPr>
          </a:p>
          <a:p>
            <a:pPr marL="0" marR="0" indent="0">
              <a:spcBef>
                <a:spcPts val="0"/>
              </a:spcBef>
              <a:spcAft>
                <a:spcPts val="0"/>
              </a:spcAft>
              <a:buNone/>
            </a:pPr>
            <a:r>
              <a:rPr lang="en-US" sz="2400" b="1" dirty="0">
                <a:latin typeface="Georgia" panose="02040502050405020303" pitchFamily="18" charset="0"/>
                <a:ea typeface="Aptos" panose="020B0004020202020204" pitchFamily="34" charset="0"/>
                <a:cs typeface="Aptos" panose="020B0004020202020204" pitchFamily="34" charset="0"/>
              </a:rPr>
              <a:t>	GRF expenditures were </a:t>
            </a:r>
            <a:r>
              <a:rPr lang="en-US" sz="2400" b="1" dirty="0">
                <a:solidFill>
                  <a:srgbClr val="00B050"/>
                </a:solidFill>
                <a:latin typeface="Georgia" panose="02040502050405020303" pitchFamily="18" charset="0"/>
                <a:ea typeface="Aptos" panose="020B0004020202020204" pitchFamily="34" charset="0"/>
                <a:cs typeface="Aptos" panose="020B0004020202020204" pitchFamily="34" charset="0"/>
              </a:rPr>
              <a:t>$245 million </a:t>
            </a:r>
            <a:r>
              <a:rPr lang="en-US" sz="2400" b="1" dirty="0">
                <a:latin typeface="Georgia" panose="02040502050405020303" pitchFamily="18" charset="0"/>
                <a:ea typeface="Aptos" panose="020B0004020202020204" pitchFamily="34" charset="0"/>
                <a:cs typeface="Aptos" panose="020B0004020202020204" pitchFamily="34" charset="0"/>
              </a:rPr>
              <a:t>below</a:t>
            </a:r>
            <a:r>
              <a:rPr lang="en-US" sz="2400" b="1" dirty="0">
                <a:solidFill>
                  <a:srgbClr val="FF0000"/>
                </a:solidFill>
                <a:latin typeface="Georgia" panose="02040502050405020303" pitchFamily="18" charset="0"/>
                <a:ea typeface="Aptos" panose="020B0004020202020204" pitchFamily="34" charset="0"/>
                <a:cs typeface="Aptos" panose="020B0004020202020204" pitchFamily="34" charset="0"/>
              </a:rPr>
              <a:t> </a:t>
            </a:r>
            <a:r>
              <a:rPr lang="en-US" sz="2400" b="1" dirty="0">
                <a:latin typeface="Georgia" panose="02040502050405020303" pitchFamily="18" charset="0"/>
                <a:ea typeface="Aptos" panose="020B0004020202020204" pitchFamily="34" charset="0"/>
                <a:cs typeface="Aptos" panose="020B0004020202020204" pitchFamily="34" charset="0"/>
              </a:rPr>
              <a:t>estimates for 	the first ten months of the fiscal year</a:t>
            </a:r>
          </a:p>
          <a:p>
            <a:pPr marL="0" marR="0" indent="0">
              <a:spcBef>
                <a:spcPts val="0"/>
              </a:spcBef>
              <a:spcAft>
                <a:spcPts val="0"/>
              </a:spcAft>
              <a:buNone/>
            </a:pPr>
            <a:endParaRPr lang="en-US" sz="2000" b="1" dirty="0">
              <a:latin typeface="Georgia" panose="02040502050405020303" pitchFamily="18" charset="0"/>
              <a:ea typeface="Aptos" panose="020B0004020202020204" pitchFamily="34" charset="0"/>
              <a:cs typeface="Aptos" panose="020B0004020202020204" pitchFamily="34" charset="0"/>
            </a:endParaRPr>
          </a:p>
          <a:p>
            <a:pPr marL="0" marR="0" indent="0">
              <a:spcBef>
                <a:spcPts val="0"/>
              </a:spcBef>
              <a:spcAft>
                <a:spcPts val="0"/>
              </a:spcAft>
              <a:buNone/>
            </a:pPr>
            <a:r>
              <a:rPr lang="en-US" sz="2000" dirty="0">
                <a:latin typeface="Georgia" panose="02040502050405020303" pitchFamily="18" charset="0"/>
                <a:ea typeface="Aptos" panose="020B0004020202020204" pitchFamily="34" charset="0"/>
                <a:cs typeface="Aptos" panose="020B0004020202020204" pitchFamily="34" charset="0"/>
              </a:rPr>
              <a:t>	*Source – </a:t>
            </a:r>
            <a:r>
              <a:rPr lang="en-US" sz="2000" i="1" dirty="0">
                <a:latin typeface="Georgia" panose="02040502050405020303" pitchFamily="18" charset="0"/>
                <a:ea typeface="Aptos" panose="020B0004020202020204" pitchFamily="34" charset="0"/>
                <a:cs typeface="Aptos" panose="020B0004020202020204" pitchFamily="34" charset="0"/>
              </a:rPr>
              <a:t>OEPI  - </a:t>
            </a:r>
            <a:r>
              <a:rPr lang="en-US" sz="2000" dirty="0">
                <a:latin typeface="Georgia" panose="02040502050405020303" pitchFamily="18" charset="0"/>
                <a:ea typeface="Aptos" panose="020B0004020202020204" pitchFamily="34" charset="0"/>
                <a:cs typeface="Aptos" panose="020B0004020202020204" pitchFamily="34" charset="0"/>
              </a:rPr>
              <a:t> Dr. Howard Fleeter</a:t>
            </a:r>
          </a:p>
          <a:p>
            <a:pPr marL="0" marR="0" indent="0">
              <a:spcBef>
                <a:spcPts val="0"/>
              </a:spcBef>
              <a:spcAft>
                <a:spcPts val="0"/>
              </a:spcAft>
              <a:buNone/>
            </a:pPr>
            <a:endParaRPr lang="en-US" sz="2000" dirty="0">
              <a:latin typeface="Georgia" panose="02040502050405020303" pitchFamily="18" charset="0"/>
              <a:ea typeface="Aptos" panose="020B0004020202020204" pitchFamily="34" charset="0"/>
              <a:cs typeface="Aptos" panose="020B0004020202020204" pitchFamily="34" charset="0"/>
            </a:endParaRPr>
          </a:p>
          <a:p>
            <a:pPr marL="0" marR="0" indent="0">
              <a:spcBef>
                <a:spcPts val="0"/>
              </a:spcBef>
              <a:spcAft>
                <a:spcPts val="0"/>
              </a:spcAft>
              <a:buNone/>
            </a:pPr>
            <a:r>
              <a:rPr lang="en-US" sz="2000" dirty="0">
                <a:latin typeface="Georgia" panose="02040502050405020303" pitchFamily="18" charset="0"/>
                <a:ea typeface="Aptos" panose="020B0004020202020204" pitchFamily="34" charset="0"/>
                <a:cs typeface="Aptos" panose="020B0004020202020204" pitchFamily="34" charset="0"/>
              </a:rPr>
              <a:t>	</a:t>
            </a:r>
            <a:endParaRPr lang="en-US" sz="2000" i="1" dirty="0">
              <a:latin typeface="Georgia" panose="02040502050405020303" pitchFamily="18"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164157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115834-5B8D-3520-48CC-164BCD8DFD40}"/>
            </a:ext>
          </a:extLst>
        </p:cNvPr>
        <p:cNvGrpSpPr/>
        <p:nvPr/>
      </p:nvGrpSpPr>
      <p:grpSpPr>
        <a:xfrm>
          <a:off x="0" y="0"/>
          <a:ext cx="0" cy="0"/>
          <a:chOff x="0" y="0"/>
          <a:chExt cx="0" cy="0"/>
        </a:xfrm>
      </p:grpSpPr>
      <p:sp useBgFill="1">
        <p:nvSpPr>
          <p:cNvPr id="3099" name="Rectangle 3098">
            <a:extLst>
              <a:ext uri="{FF2B5EF4-FFF2-40B4-BE49-F238E27FC236}">
                <a16:creationId xmlns:a16="http://schemas.microsoft.com/office/drawing/2014/main" id="{091B4560-9E75-BB54-4A02-E5E80C3EEF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1" name="Rectangle 3100">
            <a:extLst>
              <a:ext uri="{FF2B5EF4-FFF2-40B4-BE49-F238E27FC236}">
                <a16:creationId xmlns:a16="http://schemas.microsoft.com/office/drawing/2014/main" id="{00BB57D0-0B12-1CC3-6DE4-F843621BC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3" name="Rectangle 3102">
            <a:extLst>
              <a:ext uri="{FF2B5EF4-FFF2-40B4-BE49-F238E27FC236}">
                <a16:creationId xmlns:a16="http://schemas.microsoft.com/office/drawing/2014/main" id="{0496DC28-EBA1-C01D-CA9B-BFAEF9B67E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5" name="Rectangle 3104">
            <a:extLst>
              <a:ext uri="{FF2B5EF4-FFF2-40B4-BE49-F238E27FC236}">
                <a16:creationId xmlns:a16="http://schemas.microsoft.com/office/drawing/2014/main" id="{ABB1A73F-4141-C360-FFCD-8FCFE75C8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E3136C-73AB-7A5B-9855-FE07CA129A4C}"/>
              </a:ext>
            </a:extLst>
          </p:cNvPr>
          <p:cNvSpPr>
            <a:spLocks noGrp="1"/>
          </p:cNvSpPr>
          <p:nvPr>
            <p:ph type="title"/>
          </p:nvPr>
        </p:nvSpPr>
        <p:spPr>
          <a:xfrm>
            <a:off x="192125" y="1818912"/>
            <a:ext cx="6198463" cy="3508613"/>
          </a:xfrm>
        </p:spPr>
        <p:txBody>
          <a:bodyPr vert="horz" lIns="91440" tIns="45720" rIns="91440" bIns="45720" rtlCol="0" anchor="b">
            <a:noAutofit/>
          </a:bodyPr>
          <a:lstStyle/>
          <a:p>
            <a:pPr algn="ctr"/>
            <a:r>
              <a:rPr lang="en-US" sz="5400" b="1" i="1" kern="1200" dirty="0">
                <a:solidFill>
                  <a:srgbClr val="FFFFFF"/>
                </a:solidFill>
                <a:latin typeface="Georgia"/>
              </a:rPr>
              <a:t>Updates</a:t>
            </a:r>
            <a:br>
              <a:rPr lang="en-US" sz="4000" b="1" i="1" kern="1200" dirty="0">
                <a:solidFill>
                  <a:srgbClr val="FFFFFF"/>
                </a:solidFill>
                <a:latin typeface="Georgia"/>
              </a:rPr>
            </a:br>
            <a:br>
              <a:rPr lang="en-US" sz="2000" b="1" i="1" kern="1200" dirty="0">
                <a:solidFill>
                  <a:srgbClr val="FFFFFF"/>
                </a:solidFill>
                <a:latin typeface="Georgia"/>
              </a:rPr>
            </a:br>
            <a:br>
              <a:rPr lang="en-US" sz="4800" b="1" i="1" kern="1200" dirty="0">
                <a:latin typeface="Georgia" panose="02040502050405020303" pitchFamily="18" charset="0"/>
              </a:rPr>
            </a:br>
            <a:r>
              <a:rPr lang="en-US" sz="3600" b="1" i="1" dirty="0">
                <a:solidFill>
                  <a:srgbClr val="FFFFFF"/>
                </a:solidFill>
                <a:latin typeface="Georgia"/>
              </a:rPr>
              <a:t> </a:t>
            </a:r>
            <a:endParaRPr lang="en-US" sz="3600" b="1" i="1" kern="1200" dirty="0">
              <a:solidFill>
                <a:srgbClr val="FFFFFF"/>
              </a:solidFill>
              <a:latin typeface="Georgia" panose="02040502050405020303" pitchFamily="18" charset="0"/>
            </a:endParaRPr>
          </a:p>
        </p:txBody>
      </p:sp>
      <p:sp>
        <p:nvSpPr>
          <p:cNvPr id="3107" name="Rectangle 3106">
            <a:extLst>
              <a:ext uri="{FF2B5EF4-FFF2-40B4-BE49-F238E27FC236}">
                <a16:creationId xmlns:a16="http://schemas.microsoft.com/office/drawing/2014/main" id="{DE1E6F7E-1F9B-0FCF-7366-63DB674AE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9" name="Oval 3108">
            <a:extLst>
              <a:ext uri="{FF2B5EF4-FFF2-40B4-BE49-F238E27FC236}">
                <a16:creationId xmlns:a16="http://schemas.microsoft.com/office/drawing/2014/main" id="{1E8A87D5-BBD3-DB16-C358-FA9568B524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7619068-3366-E223-88B8-671ACD062939}"/>
              </a:ext>
            </a:extLst>
          </p:cNvPr>
          <p:cNvPicPr>
            <a:picLocks noChangeAspect="1"/>
          </p:cNvPicPr>
          <p:nvPr/>
        </p:nvPicPr>
        <p:blipFill>
          <a:blip r:embed="rId2"/>
          <a:stretch>
            <a:fillRect/>
          </a:stretch>
        </p:blipFill>
        <p:spPr>
          <a:xfrm>
            <a:off x="6922470" y="2588472"/>
            <a:ext cx="3909606" cy="1895259"/>
          </a:xfrm>
          <a:prstGeom prst="rect">
            <a:avLst/>
          </a:prstGeom>
        </p:spPr>
      </p:pic>
    </p:spTree>
    <p:extLst>
      <p:ext uri="{BB962C8B-B14F-4D97-AF65-F5344CB8AC3E}">
        <p14:creationId xmlns:p14="http://schemas.microsoft.com/office/powerpoint/2010/main" val="27436258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eart of it All Deck">
  <a:themeElements>
    <a:clrScheme name="Custom 5">
      <a:dk1>
        <a:srgbClr val="2A2F36"/>
      </a:dk1>
      <a:lt1>
        <a:srgbClr val="FFFFFF"/>
      </a:lt1>
      <a:dk2>
        <a:srgbClr val="2A2F36"/>
      </a:dk2>
      <a:lt2>
        <a:srgbClr val="FAFAFA"/>
      </a:lt2>
      <a:accent1>
        <a:srgbClr val="C12637"/>
      </a:accent1>
      <a:accent2>
        <a:srgbClr val="C12637"/>
      </a:accent2>
      <a:accent3>
        <a:srgbClr val="8AA87C"/>
      </a:accent3>
      <a:accent4>
        <a:srgbClr val="718B64"/>
      </a:accent4>
      <a:accent5>
        <a:srgbClr val="6BB8E0"/>
      </a:accent5>
      <a:accent6>
        <a:srgbClr val="F3CD55"/>
      </a:accent6>
      <a:hlink>
        <a:srgbClr val="1196D3"/>
      </a:hlink>
      <a:folHlink>
        <a:srgbClr val="00C0EA"/>
      </a:folHlink>
    </a:clrScheme>
    <a:fontScheme name="Heart of it all">
      <a:majorFont>
        <a:latin typeface="Source Sans Pro SemiBold"/>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Heart of it All Template" id="{7C4E0964-E280-A743-BC22-F07EED6A3A46}" vid="{710B85E4-4055-C042-B8C2-93C84E59CB34}"/>
    </a:ext>
  </a:extLst>
</a:theme>
</file>

<file path=ppt/theme/theme3.xml><?xml version="1.0" encoding="utf-8"?>
<a:theme xmlns:a="http://schemas.openxmlformats.org/drawingml/2006/main" name="1_Heart of it All Deck">
  <a:themeElements>
    <a:clrScheme name="Custom 5">
      <a:dk1>
        <a:srgbClr val="2A2F36"/>
      </a:dk1>
      <a:lt1>
        <a:srgbClr val="FFFFFF"/>
      </a:lt1>
      <a:dk2>
        <a:srgbClr val="2A2F36"/>
      </a:dk2>
      <a:lt2>
        <a:srgbClr val="FAFAFA"/>
      </a:lt2>
      <a:accent1>
        <a:srgbClr val="C12637"/>
      </a:accent1>
      <a:accent2>
        <a:srgbClr val="C12637"/>
      </a:accent2>
      <a:accent3>
        <a:srgbClr val="8AA87C"/>
      </a:accent3>
      <a:accent4>
        <a:srgbClr val="718B64"/>
      </a:accent4>
      <a:accent5>
        <a:srgbClr val="6BB8E0"/>
      </a:accent5>
      <a:accent6>
        <a:srgbClr val="F3CD55"/>
      </a:accent6>
      <a:hlink>
        <a:srgbClr val="1196D3"/>
      </a:hlink>
      <a:folHlink>
        <a:srgbClr val="00C0EA"/>
      </a:folHlink>
    </a:clrScheme>
    <a:fontScheme name="Heart of it all">
      <a:majorFont>
        <a:latin typeface="Source Sans Pro SemiBold"/>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DEW Heart of it All Template" id="{79F7821D-C823-4EE5-8A2F-08604C83BF42}" vid="{38171F1C-E920-4420-83A3-4C0B01F0663F}"/>
    </a:ext>
  </a:ext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f7d790b3-41f3-4876-b8c8-6a5faf4dad0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BF4F74A906F624BA98C3E285B22A831" ma:contentTypeVersion="3" ma:contentTypeDescription="Create a new document." ma:contentTypeScope="" ma:versionID="4559d4d7f101f5f7384571f46867f732">
  <xsd:schema xmlns:xsd="http://www.w3.org/2001/XMLSchema" xmlns:xs="http://www.w3.org/2001/XMLSchema" xmlns:p="http://schemas.microsoft.com/office/2006/metadata/properties" xmlns:ns3="f7d790b3-41f3-4876-b8c8-6a5faf4dad02" targetNamespace="http://schemas.microsoft.com/office/2006/metadata/properties" ma:root="true" ma:fieldsID="00016f58130e4e6bfeff9ad9ce213a25" ns3:_="">
    <xsd:import namespace="f7d790b3-41f3-4876-b8c8-6a5faf4dad02"/>
    <xsd:element name="properties">
      <xsd:complexType>
        <xsd:sequence>
          <xsd:element name="documentManagement">
            <xsd:complexType>
              <xsd:all>
                <xsd:element ref="ns3:MediaServiceMetadata" minOccurs="0"/>
                <xsd:element ref="ns3:MediaServiceFastMetadata"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d790b3-41f3-4876-b8c8-6a5faf4dad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68B00FA-2714-4961-93A8-080328F4F048}">
  <ds:schemaRefs>
    <ds:schemaRef ds:uri="http://schemas.openxmlformats.org/package/2006/metadata/core-properties"/>
    <ds:schemaRef ds:uri="http://schemas.microsoft.com/office/2006/metadata/properties"/>
    <ds:schemaRef ds:uri="http://www.w3.org/XML/1998/namespace"/>
    <ds:schemaRef ds:uri="http://schemas.microsoft.com/office/2006/documentManagement/types"/>
    <ds:schemaRef ds:uri="http://purl.org/dc/elements/1.1/"/>
    <ds:schemaRef ds:uri="http://purl.org/dc/dcmitype/"/>
    <ds:schemaRef ds:uri="http://schemas.microsoft.com/office/infopath/2007/PartnerControls"/>
    <ds:schemaRef ds:uri="f7d790b3-41f3-4876-b8c8-6a5faf4dad02"/>
    <ds:schemaRef ds:uri="http://purl.org/dc/terms/"/>
  </ds:schemaRefs>
</ds:datastoreItem>
</file>

<file path=customXml/itemProps2.xml><?xml version="1.0" encoding="utf-8"?>
<ds:datastoreItem xmlns:ds="http://schemas.openxmlformats.org/officeDocument/2006/customXml" ds:itemID="{E51B2EB3-9880-49E1-8FBB-D1DB2E52B0C8}">
  <ds:schemaRefs>
    <ds:schemaRef ds:uri="http://schemas.microsoft.com/sharepoint/v3/contenttype/forms"/>
  </ds:schemaRefs>
</ds:datastoreItem>
</file>

<file path=customXml/itemProps3.xml><?xml version="1.0" encoding="utf-8"?>
<ds:datastoreItem xmlns:ds="http://schemas.openxmlformats.org/officeDocument/2006/customXml" ds:itemID="{A41D734A-8EAE-4966-968B-370C4C30A2D6}">
  <ds:schemaRefs>
    <ds:schemaRef ds:uri="f7d790b3-41f3-4876-b8c8-6a5faf4dad0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87464</TotalTime>
  <Words>3707</Words>
  <Application>Microsoft Office PowerPoint</Application>
  <PresentationFormat>Widescreen</PresentationFormat>
  <Paragraphs>458</Paragraphs>
  <Slides>51</Slides>
  <Notes>8</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51</vt:i4>
      </vt:variant>
    </vt:vector>
  </HeadingPairs>
  <TitlesOfParts>
    <vt:vector size="66" baseType="lpstr">
      <vt:lpstr>Aptos</vt:lpstr>
      <vt:lpstr>Aptos Display</vt:lpstr>
      <vt:lpstr>Arial</vt:lpstr>
      <vt:lpstr>Calibri</vt:lpstr>
      <vt:lpstr>Calibri Light</vt:lpstr>
      <vt:lpstr>Georgia</vt:lpstr>
      <vt:lpstr>Open Sans</vt:lpstr>
      <vt:lpstr>Source Sans Pro</vt:lpstr>
      <vt:lpstr>Source Sans Pro SemiBold</vt:lpstr>
      <vt:lpstr>Times New Roman</vt:lpstr>
      <vt:lpstr>Wingdings</vt:lpstr>
      <vt:lpstr>Office Theme</vt:lpstr>
      <vt:lpstr>Heart of it All Deck</vt:lpstr>
      <vt:lpstr>1_Heart of it All Deck</vt:lpstr>
      <vt:lpstr>1_Office Theme</vt:lpstr>
      <vt:lpstr>BASA Update     June 2026</vt:lpstr>
      <vt:lpstr>Equipping our Members</vt:lpstr>
      <vt:lpstr>Get Involved</vt:lpstr>
      <vt:lpstr>BASA Contract Assistance</vt:lpstr>
      <vt:lpstr>THANK  YOU</vt:lpstr>
      <vt:lpstr>Legislative Update   June 2026    </vt:lpstr>
      <vt:lpstr>Overview of GRF Revenues through April 2026</vt:lpstr>
      <vt:lpstr>April 2026 Bottom Line</vt:lpstr>
      <vt:lpstr>Updates    </vt:lpstr>
      <vt:lpstr>PowerPoint Presentation</vt:lpstr>
      <vt:lpstr>PowerPoint Presentation</vt:lpstr>
      <vt:lpstr>PowerPoint Presentation</vt:lpstr>
      <vt:lpstr>SJR 10 – Voter ID</vt:lpstr>
      <vt:lpstr>Bills Awaiting Governor’s Signature   </vt:lpstr>
      <vt:lpstr>HB 455 – Deregulation Bill</vt:lpstr>
      <vt:lpstr>HB 455 – Deregulation Bill</vt:lpstr>
      <vt:lpstr>HB 455 – Deregulation Bill</vt:lpstr>
      <vt:lpstr>HB 455 – Deregulation Bill</vt:lpstr>
      <vt:lpstr>HB 455 – Deregulation Bill</vt:lpstr>
      <vt:lpstr>SB 276– Interstate Compact</vt:lpstr>
      <vt:lpstr>SB 276– Interstate Compact</vt:lpstr>
      <vt:lpstr>HB 3 – School Bus Safety Act</vt:lpstr>
      <vt:lpstr>HB 3 – School Bus Safety Act</vt:lpstr>
      <vt:lpstr>SB 19 – Intervention Plans</vt:lpstr>
      <vt:lpstr>SB 19 – Intervention Plans</vt:lpstr>
      <vt:lpstr>SB 19 – Intervention Plans</vt:lpstr>
      <vt:lpstr>SB 19 – Intervention Plans</vt:lpstr>
      <vt:lpstr>SB 19 – Intervention Plans</vt:lpstr>
      <vt:lpstr>SB 19 – Intervention Plans</vt:lpstr>
      <vt:lpstr>SB 19 – Intervention Plans</vt:lpstr>
      <vt:lpstr>HB 479 – Budget Corrections</vt:lpstr>
      <vt:lpstr>HB 479 – Budget Corrections</vt:lpstr>
      <vt:lpstr>HB 479 – Budget Corrections</vt:lpstr>
      <vt:lpstr>Ohio House of Representatives</vt:lpstr>
      <vt:lpstr>HB 715   -  Voucher Accountability</vt:lpstr>
      <vt:lpstr>Ohio Senate</vt:lpstr>
      <vt:lpstr>SB 326 – Computer Science</vt:lpstr>
      <vt:lpstr>SB 311 – Operation of Schools</vt:lpstr>
      <vt:lpstr>SB 443  -  Voucher Accountability</vt:lpstr>
      <vt:lpstr>Current Legislation     </vt:lpstr>
      <vt:lpstr>   Ohio’s Residential Property Tax Problem:  How We Got Here  An OEPI Analysis Dr. Howard Fleeter Dr. Greg Browning   </vt:lpstr>
      <vt:lpstr>Ohio’s Property Tax Tipping Point</vt:lpstr>
      <vt:lpstr>Ohio Revenue and Spending Data</vt:lpstr>
      <vt:lpstr>The Conclusion</vt:lpstr>
      <vt:lpstr>PowerPoint Presentation</vt:lpstr>
      <vt:lpstr>PowerPoint Presentation</vt:lpstr>
      <vt:lpstr>PowerPoint Presentation</vt:lpstr>
      <vt:lpstr>PowerPoint Presentation</vt:lpstr>
      <vt:lpstr>PowerPoint Presentation</vt:lpstr>
      <vt:lpstr>QUESTIONS and  OTHER ITEMS</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 Perkins</dc:creator>
  <cp:lastModifiedBy>Paul Imhoff</cp:lastModifiedBy>
  <cp:revision>595</cp:revision>
  <cp:lastPrinted>2025-06-10T12:05:10Z</cp:lastPrinted>
  <dcterms:created xsi:type="dcterms:W3CDTF">2023-01-03T19:05:29Z</dcterms:created>
  <dcterms:modified xsi:type="dcterms:W3CDTF">2026-06-11T12:12:05Z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0x0101006BF4F74A906F624BA98C3E285B22A831</vt:lpwstr>
  </property>
</Properties>
</file>